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A8B3E-6EFF-455A-842B-5758170D0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28A41-74EF-47B2-B4D9-75AF595E4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67619-C507-440E-9045-CC4EC46B4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7AE1C7-7042-4F8E-912D-01E74F4D5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73B1A2-CC6E-4120-9DD4-A291140E8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A8250A-E7CE-452A-A39A-9A16C7E65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C8EA9C-EE39-401C-95AD-E47124AC9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6AD8A5-0543-4C62-B3F6-0ED6C6D1F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9D3791-64C7-4B87-91F9-9FE00C50A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0DFA4-0E6C-41F1-9A9E-AF7CD4AD3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9303B-1301-4AB1-90B4-C433F5320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04420405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2023年检察院工作总结思想上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工作作风改进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思想动态掌握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思想工作创新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思想建设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总结词：深化理解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详细描述：通过组织政治理论学习，不断深化对党的路线、方针、政策的理解，增强检察干警的政治敏锐性和鉴别力。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总结词：拓宽视野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详细描述：通过学习马克思主义、毛泽东思想、邓小平理论等政治理论，拓宽检察干警的理论视野，提高其运用理论指导实践的能力。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总结词：坚定信念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详细描述：通过政治理论学习，进一步坚定检察干警的理想信念，增强其忠诚于党、忠诚于国家、忠诚于法律的政治自觉。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政治理论学习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传承红色基因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通过党性教育，强化检察干警全心全意为人民服务的宗旨意识，提高其服务群众、维护社会公平正义的自觉性和责任感。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通过开展党性教育，引导检察干警传承红色基因，弘扬党的优良传统和作风，增强其党性观念和组织纪律性。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发挥先锋模范作用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强化宗旨意识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通过党性教育，激励检察干警发挥先锋模范作用，做到平常时候看得出来、关键时刻站得出来、危急关头豁得出来。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党性教育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通过职业道德培养，引导检察干警树立良好的职业形象，增强其职业荣誉感和归属感。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通过职业道德培养，提升检察干警的职业素养和业务能力，使其更好地履行法律监督职责。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通过职业道德培养，强化检察干警的职业操守和道德底线，确保其依法依规行使职权、维护公平正义。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树立良好形象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提升职业素养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强化职业操守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职业道德培养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业务能力提升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47" b="33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通过模拟案件、角色扮演等形式，提高检察官的案件分析、调查取证和出庭公诉等办案技能。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加强检察官与相关部门、律师、当事人等的沟通与协调能力，提高工作效率和办案效果。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业务技能培训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沟通与协调能力培养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办案技能提升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830" r="3883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鼓励检察官分享自己的办案经验和案例，通过集体讨论和交流，共同提高业务水平。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案例分享交流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针对复杂、疑难案件进行深入研讨，寻求最佳解决方案，推动检察官队伍整体业务能力的提升。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疑难案例研讨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案例分析研讨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工作作风改进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313" r="233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遵循法律程序，确保案件办理的公正性和合法性。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检察院在2023年的工作中，注重依法办案，严格按照法律程序进行案件的受理、审查、起诉和审判等环节，确保案件办理的公正性和合法性。同时，加强了对办案人员的法律培训，提高了办案人员的法律素养和业务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严格依法办案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https://d.book118.com/216044204055010100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2024-09-24T07:44:01.217</cp:lastPrinted>
  <dcterms:created xsi:type="dcterms:W3CDTF">2024-09-23T23:44:01Z</dcterms:created>
  <dcterms:modified xsi:type="dcterms:W3CDTF">2024-09-23T23:44:03Z</dcterms:modified>
</cp:coreProperties>
</file>