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00623-BEBC-4C00-B35A-BD5056D6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29257-0254-48A0-9EC5-50F67816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D3A11-81C6-4412-B08C-6B86E1614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29EF2-3A15-46B2-990B-410F142F2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B9E4B0-12D5-4E5F-9B1A-22704410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AB941-C39F-4CE3-BC6A-EF6F597B1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BB879-6DD8-4F03-A15A-4D61B2DE5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613F1-1429-4EA2-9F17-9596B402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1CABD-67B4-4293-A940-5C954ABF7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2C568-CB29-480D-AF9B-B124AFBE9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458A1-9870-466A-85E2-A51F2C73B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4421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脉搏的监测与护理教案PPT\n## 1.脉搏的基本概念与重要性\n### 1.1脉搏的定义与生理作用\n### 1.2脉搏的测量方法与准确性\n### 1.3脉搏在临床诊断中的重要性\n## 2.脉搏的监测方法与技巧\n### 2.1脉搏监测的常用设备与选择\n### 2.2脉搏监测的规范操作流程\n### 2.3脉搏监测中的注意事项与技巧\n## 3.正常脉搏与异常脉搏的识别\n### 3.1正常脉搏的特征与范围\n### 3.2异常脉搏的类型与临床表现\n### 3.3异常脉搏的评估与处理\n## 4.脉搏监测在不同疾病中的应用\n### 4.1脉搏监测在心血管疾病中的应用\n### 4.2脉搏监测在呼吸系统疾病中的应用\n### 4.3脉搏监测在消化系统疾病中的应用\n## 5.脉搏的护理干预措施\n### 5.1脉搏异常的护理干预策略\n### 5.2脉搏监测过程中的护理配合\n### 5.3脉搏监测后的健康教育与健康促进\n## 6.脉搏监测与护理的未来发展趋势\n### 6.1脉搏监测技术的创新与展望\n### 6.2脉搏护理模式的改进与拓展\n### 6.3脉搏监测与护理在健康管理中的应用前景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脉搏的监测与护理教案PPT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脉搏的基本概念与重要性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脉搏是指动脉的搏动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动脉是将血液从心脏输送到全身各部位的血管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脉搏是动脉壁周期性收缩与舒张引起的搏动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脉搏的生理作用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调节血液循环，保证全身各器官的血液供应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反映心脏功能，评估心脏健康状况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脉搏的定义与生理作用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脉搏的测量方法与准确性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脉搏的测量方法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直接测量法：用手指触摸动脉搏动，如颈动脉、桡动脉等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间接测量法：使用脉搏测量仪器，如电子脉搏计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脉搏测量的准确性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测量前保持病人安静，避免情绪波动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测量时找对脉搏搏动点，避免误差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多次测量取平均值，提高准确性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脉搏可以反映生命体征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脉搏的频率、节律和强弱可以反映心脏功能和循环状况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异常脉搏可能提示疾病，如心律失常、心力衰竭等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脉搏在临床诊断中的应用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协助医生评估病情，制定治疗方案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监测病情变化，指导临床治疗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脉搏在临床诊断中的重要性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脉搏的监测方法与技巧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脉搏监测的常用设备与选择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常用的脉搏监测设备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水银血压计：可用于直接测量动脉搏动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电子脉搏计：使用方便，测量准确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脉搏监测手环：便携式，可长时间监测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根据病人需求和病情选择合适的设备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考虑设备的准确性、稳定性和易用性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脉搏监测的规范操作流程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测量前的准备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保持病人安静，避免情绪波动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选择合适的测量部位，如颈动脉、桡动脉等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测量过程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手指轻触动脉搏动，保持稳定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观察脉搏的频率、节律和强弱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测量后的记录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记录脉搏数据，多次测量取平均值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异常脉搏及时报告医生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脉搏监测中的注意事项与技巧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避免在病人疼痛、发热或剧烈运动时测量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注意病人的心理因素，避免紧张导致脉搏异常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熟练掌握脉搏测量方法，提高测量准确性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注意观察病人的临床表现，综合分析脉搏数据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正常脉搏与异常脉搏的识别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正常脉搏的特征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频率：60-100次/分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节律：规律，无间歇或强弱交替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强度：中等，不浮不沉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正常脉搏的范围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儿童：100-120次/分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成人：60-100次/分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老年人：55-90次/分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正常脉搏的特征与范围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异常脉搏的类型与临床表现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异常脉搏的类型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频率异常：心动过速、心动过缓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节律异常：心律失常、脉搏间歇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强度异常：洪脉、细脉、弱脉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临床表现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心动过速：心悸、胸闷、气促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心动过缓：头晕、乏力、晕厥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心律失常：心悸、胸闷、晕厥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脉搏间歇：心悸、胸闷、四肢发凉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洪脉：发热、炎症、出血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细脉：虚弱、贫血、营养不良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弱脉：心功能不全、休克、大出血</a:t>
            </a:r>
            <a:endParaRPr/>
          </a:p>
        </p:txBody>
      </p:sp>
      <p:cxnSp>
        <p:nvCxnSpPr>
          <p:cNvPr id="3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观察脉搏的频率、节律和强弱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结合病人的临床表现和病史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处理措施</a:t>
                </a:r>
                <a:endParaRPr/>
              </a:p>
            </p:txBody>
          </p:sp>
          <p:sp>
            <p:nvSpPr>
              <p:cNvPr id="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针对病因治疗，如控制感染、纠正心律失常等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对症处理，如缓解心悸、改善循环等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密切监测脉搏变化，调整治疗方案</a:t>
                </a:r>
                <a:endParaRPr/>
              </a:p>
            </p:txBody>
          </p:sp>
          <p:sp>
            <p:nvSpPr>
              <p:cNvPr id="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异常脉搏的评估与处理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https://d.book118.com/216044213223010051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脉搏的监测与护理教案PPT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2024-09-17T21:32:29.962</cp:lastPrinted>
  <dcterms:created xsi:type="dcterms:W3CDTF">2024-09-17T13:32:29Z</dcterms:created>
  <dcterms:modified xsi:type="dcterms:W3CDTF">2024-09-17T13:32:31Z</dcterms:modified>
</cp:coreProperties>
</file>