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BB283B-A3A6-4DC9-A607-A1219222C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1445FF-19AC-4F29-95DE-824F3F105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B9C966-E6A2-456E-B20E-12146EA20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8D9A58-F37D-4818-A667-EF15C5D65D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205ABE-8869-425F-8A26-EC39C10F0E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2191A2-2A0B-489C-9BB0-3016ACA577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4934C1-CC77-4C5B-B04D-437B544E77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C63D31-97E5-48C0-A618-8C14B93C8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C4BA7C-02CF-47E6-8071-30663A4B6C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25E9E0-51FF-4B0E-9FDC-57A6E919C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C881A-FA7D-4C8A-8E91-F5365313C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0500022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收入与社会分层</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收入与社会分层概述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不同收入群体特征分析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社会分层对收入影响研究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收入差距与社会公平问题探讨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社会分层现象普遍存在</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社会分层是指社会成员在经济、政治、文化等多个维度上的差异和不平等现象。研究收入与社会分层对于理解社会结构、促进社会公平具有重要意义。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收入与社会分层关系密切</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收入作为衡量社会经济地位的重要指标，与社会分层密切相关。研究收入与社会分层的关系有助于揭示社会经济不平等的根源和机制。</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政策制定和实践需求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针对收入与社会分层问题的研究，可以为政府制定更加公平的社会经济政策提供科学依据，同时也有助于社会各界在实践中关注和解决相关问题。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研究目的：本研究旨在揭示收入与社会分层之间的关系及其影响因素，探讨收入对社会分层的作用机制，并提出相应的政策建议。</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研究问题：具体来说，本研究将围绕以下几个问题展开探讨</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收入与社会分层之间存在怎样的关系？</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哪些因素会影响收入与社会分层之间的关系？</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收入对社会分层的作用机制是什么？</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4. 如何通过政策调整减少收入与社会分层之间的不平等现象？</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收入与社会分层概述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818" b="48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指个人或家庭在一定时期内（通常为一年）所获得的全部货币收入，包括工资、薪金、奖金、津贴、补贴、经营净收入、财产性收入等。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通常采用人均可支配收入、家庭可支配收入等指标来衡量一个地区或国家的收入水平。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收入定义及衡量方法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衡量方法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收入定义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社会分层概念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指社会成员在经济资源、政治权力、文化资本等方面的不平等分布，形成不同的社会阶层。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社会分层理论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包括马克思主义的阶级理论、韦伯的多元分层理论、涂尔干的职业分层理论等，这些理论对于理解社会分层的本质和原因具有重要意义。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社会分层概念及理论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通常情况下，收入水平越高，社会地位也越高，反之亦然。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收入水平与社会地位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收入不平等是导致社会分层的重要原因之一，收入差距的扩大会加剧社会阶层的分化。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收入不平等与社会分层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收入流动是指个人或家庭在收入水平上的变化，收入流动性越强，社会分层的稳定性就越弱。</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收入流动与社会分层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收入与社会分层关系探讨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不同收入群体特征分析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25" b="171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6875" r="6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收入水平低</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教育水平较低</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居住条件差</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社会保障不足</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低收入群体特征</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通常处于或低于国家贫困线标准，收入来源单一且不稳定。</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往往居住在老旧、拥挤的住房中，居住环境恶劣。</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受教育程度普遍偏低，缺乏专业技能和知识。</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享受的社会保障有限，如医疗保险、养老保险等覆盖率低。</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00" r="14500"/>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通常有稳定的职业和收入来源，收入水平处于社会中等水平。</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收入稳定且中等</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受教育程度较高，具备一定的专业技能和知识。</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教育水平较高</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居住条件相对较好，拥有稳定的住所和一定的居住空间。</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居住条件适中</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能够享受基本的社会保障，如医疗保险、养老保险等。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享有一定的社会保障</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中等收入群体特征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拥有高额的收入，通常来自于高薪职业、投资回报等。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收入水平高</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教育水平高</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居住条件优越</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享受全面的社会保障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受教育程度普遍较高，具备丰富的的专业技能和知识。</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居住条件优越，通常拥有高品质的住房和舒适的居住环境。</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能够享受全面的社会保障和福利待遇，如高端医疗保险、丰厚的养老金等。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高收入群体特征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https://d.book118.com/216050002240010045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2024-09-14T22:52:12.302</cp:lastPrinted>
  <dcterms:created xsi:type="dcterms:W3CDTF">2024-09-14T14:52:12Z</dcterms:created>
  <dcterms:modified xsi:type="dcterms:W3CDTF">2024-09-14T14:52:14Z</dcterms:modified>
</cp:coreProperties>
</file>