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33EC0F-1D95-45EA-8DD4-EBF2EA1D3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252664-A9FD-41BF-9749-017F98994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6A5379-84E0-41FB-B057-CF1CD3287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5A2CFA-F645-40E6-B6AB-E99647F25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04B514-0326-4A3A-A681-326FDE68BA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E14B50-9DA7-45AF-80E8-00F34F8720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6EC0C6-E2F6-46A4-964B-C4A67E9B05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2F72EE-AC8E-49A3-813F-F65FC5BC0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2B85F4-DFBA-4206-9422-C8F9EAA7B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0E419-8789-4A78-AC0D-E21F16CDD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20707F-BE33-4A4A-9299-89F71D02B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5310410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移动支付创变现状与前景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移动支付现状及主要特点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移动支付技术创新与变革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行业应用与跨界融合探索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政策法规与监管环境分析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移动支付是指利用手机、平板电脑等移动终端设备，通过无线网络或移动网络进行支付的一种新型支付方式。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移动支付定义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移动支付经历了从短信支付、WAP支付到近场支付和远程支付的发展历程，随着技术的不断进步和应用场景的不断拓展，移动支付已经成为人们日常生活中不可或缺的支付方式之一。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根据市场研究机构的数据，全球移动支付市场规模已经超过万亿美元，并且仍在持续增长中。</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智能手机和移动互联网的普及，以及消费者对便捷、安全支付方式的需求不断增加，移动支付市场将继续保持快速增长的态势。未来几年，移动支付市场将呈现出以下趋势：一是移动支付应用场景不断拓展，二是移动支付技术不断创新和完善，三是移动支付市场竞争将更加激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增长趋势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移动支付现状及主要特点</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中国已成为全球最大的移动支付市场，交易规模和用户数量均居世界首位，而欧美等发达国家移动支付市场相对较为分散。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发展速度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近年来，中国移动支付市场保持高速增长，而其他国家移动支付市场增速相对较慢。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中国移动支付市场呈现寡头竞争格局，支付宝和微信支付占据主导地位，其他国家移动支付市场则存在多家竞争者。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国内外移动支付市场对比</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提供线上、线下支付、转账、理财、保险等多元化服务，已成为中国最大的移动支付平台。</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支付宝</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依托微信社交生态，提供便捷的支付、转账、红包等服务，逐渐成为中国移动支付市场的重要力量。</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微信支付</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苹果公司推出的移动支付服务，通过NFC技术实现手机与POS机的近距离通信，完成支付过程。</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Apple Pay</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谷歌公司推出的移动支付服务，支持安卓手机和可穿戴设备，提供线上、线下支付服务。</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Google Pay</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主要移动支付产品与服务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支付金额</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移动支付单笔交易金额逐渐提高，用户越来越习惯使用移动支付进行大额交易。</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安全意识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随着移动支付安全问题的不断曝光，用户安全意识逐渐提高，对支付安全的要求也越来越高。</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使用偏好</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不同年龄、性别、职业的用户对移动支付的偏好存在差异，例如年轻人更倾向于使用移动支付。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使用频率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随着移动支付的普及，用户使用频率不断提高，尤其是在购物、餐饮、交通等场景。</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用户行为及使用习惯分析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移动支付技术创新与变革</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7" b="10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生物识别技术在移动支付中应用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指纹识别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通过识别用户指纹信息进行身份验证和支付授权，提高安全性和便捷性。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人脸识别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利用摄像头捕捉用户面部特征，实现快速身份验证和支付，提升用户体验。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声纹识别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通过分析用户语音特征进行身份验证，为移动支付提供新的安全解决方案。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区块链技术可实现去中心化交易，降低交易成本，提高交易效率。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去中心化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安全性增强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跨境支付便利化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区块链技术的加密算法和分布式存储可保障交易数据的安全性和不可篡改性。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区块链技术可简化跨境支付流程，降低汇率风险，推动全球支付体系的发展。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区块链技术对移动支付影响及前景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高速网络支持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5G网络的高速度、低时延特性为移动支付提供更流畅、更快捷的支付体验。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物联网支付</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5G技术推动物联网发展，实现万物互联，为移动支付拓展更多应用场景。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边缘计算助力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5G时代的边缘计算技术可降低移动支付处理时延，提高支付安全性和效率。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5G时代下的移动支付创新机遇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行业应用与跨界融合探索</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https://d.book118.com/216053104102010042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2024-09-09T18:32:45.989</cp:lastPrinted>
  <dcterms:created xsi:type="dcterms:W3CDTF">2024-09-09T10:32:46Z</dcterms:created>
  <dcterms:modified xsi:type="dcterms:W3CDTF">2024-09-09T10:32:48Z</dcterms:modified>
</cp:coreProperties>
</file>