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604C97-42DA-4B82-A56E-7BE775CD3D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DC0BC4-2818-4961-9A6D-703D90A71E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807AA9-B74F-4199-BF1D-F61B00EAD1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59D074-FDBA-4BEB-9185-7444507754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FD7A91-BC5D-4803-A70F-A94B80862E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9809784-8F60-4AF9-ACEC-2518A2B27A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8E8B02A-44AB-4C4C-BFFB-6159823F9D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7B6070-584F-41FD-A7D0-C9EB0CA492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5048B2-9D0B-4BA2-ACB5-6F1B4AD766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A05CE2-9003-4E07-A8FA-301A0680AB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78B585-7F44-4197-93FF-DB042CEA0E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6054033114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新媒体行业的职业发展与创业机遇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新媒体行业概述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新媒体行业职业发展路径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新媒体行业创业机遇分析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成功案例分享与启示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面临的挑战与应对策略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未来趋势预测与建议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新媒体行业概述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新媒体定义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新媒体是指利用数字技术、网络技术和移动通信技术等，通过互联网、无线通信网、卫星等渠道，以电脑、手机、数字电视机等终端，向用户提供信息和娱乐服务的传播形态和媒体形态。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新媒体特点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交互性、即时性、海量性、共享性、多媒体与超文本、个性化与社群化等。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000" r="21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8906" r="289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5G、人工智能等技术的不断发展，新媒体行业将呈现出更加智能化、多元化和融合化的发展趋势。例如，智能推荐算法将更精准地满足用户需求，虚拟现实、增强现实等技术将为新媒体带来更加丰富的展现形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发展前景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新媒体行业的前景非常广阔，未来将继续保持高速增长。随着数字经济的深入发展，新媒体将在文化传播、商业营销、在线教育等领域发挥越来越重要的作用。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发展趋势及前景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4102" r="4102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当前，新媒体行业已经形成了包括社交媒体、网络视频、网络音频、新闻资讯等在内的多个细分领域。各大平台竞争激烈，内容创新层出不穷，用户规模不断扩大。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在新媒体行业中，既有像腾讯、阿里巴巴、字节跳动等大型互联网公司占据主导地位，也有众多初创企业和个人创作者通过优质内容脱颖而出。竞争主要集中在用户获取、内容创新和技术应用等方面。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行业现状及竞争格局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新媒体行业职业发展路径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新媒体助理/实习生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通常需要具备基本的社交媒体使用技能，如微博、微信、抖音等平台的操作，以及一定的文字编辑和图片处理能力。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内容编辑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需要具备良好的文字功底和创意能力，熟悉各种内容类型和风格，能够根据目标受众制定内容策略。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要求掌握基本的数据分析技能，如Excel、SQL等数据处理工具的使用，能够从海量数据中提取有价值的信息。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初级岗位及技能要求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新媒体运营/主管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需要具备丰富的社交媒体运营经验，能够制定并执行有效的营销策略，提高品牌曝光度和用户粘性。晋升条件通常包括管理经验的积累以及成功案例的展示。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内容经理/主管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需要具备出色的内容创作和团队管理能力，能够带领团队制定并执行内容计划，提升内容质量和用户满意度。晋升条件包括成功的内容运营经验和团队领导能力。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数据分析师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需要具备高级的数据分析技能，如数据挖掘、数据可视化等，能够为业务提供深度的数据支持和洞察。晋升条件包括专业技能的提升和业务影响力的扩大。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中级岗位及晋升条件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8333" y="1708880"/>
            <a:ext cx="11358867" cy="328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92904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196514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89839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93448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354312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57921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036403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新媒体总监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036403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需要具备全面的新媒体战略规划和团队管理能力，能够为公司制定并执行新媒体发展战略，提升品牌影响力。领导力培养包括战略思维、团队建设和跨部门协作等方面。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671580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内容总监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71580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需要具备卓越的内容创意和团队领导能力，能够为公司打造独特的内容生态，提升用户忠诚度和品牌价值。领导力培养包括创新思维、团队激励和资源整合等方面。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08589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首席数据官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308589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需要具备顶级的数据分析能力和战略洞察力，能够为公司提供全面的数据支持和业务指导，推动数据驱动决策。领导力培养包括数据思维、战略规划和跨部门协作等方面。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高级岗位及领导力培养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新媒体行业创业机遇分析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市场空白点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在新媒体领域，仍存在许多未被充分开发的市场空白点，如垂直领域的深度内容、跨界融合的创新产品等。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数据分析与挖掘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通过大数据分析和挖掘，可以发现用户潜在需求和行为特征，为创业者提供决策支持。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用户需求多样化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新媒体时代，用户需求呈现多样化、个性化特点，为创业者提供了广阔的市场空间。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市场需求与空白点挖掘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8708" r="187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模式创新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探索新的商业模式和盈利模式，如共享经济、社群经济等，实现商业价值最大化。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内容创新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注重内容的原创性和独特性，打造具有差异化和高附加值的产品。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运用先进技术，如人工智能、虚拟现实等，提升产品或服务的用户体验和互动性。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创新型产品或服务设计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https://d.book118.com/216054033114010045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2024-09-14T04:59:31.655</cp:lastPrinted>
  <dcterms:created xsi:type="dcterms:W3CDTF">2024-09-13T20:59:31Z</dcterms:created>
  <dcterms:modified xsi:type="dcterms:W3CDTF">2024-09-13T20:59:33Z</dcterms:modified>
</cp:coreProperties>
</file>