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24C5C-1270-476F-8F3E-B716C767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3A7C4-1424-4D41-95CC-4E31B9769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F05D9-3952-41AC-8A1A-92F27D3AC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E519C-2F69-4021-8490-95F11166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D16CE-46A7-44A5-911B-5BE02759A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F187B-5564-4F90-98D7-E5D0B743C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61CC6-ACAE-4EE7-B6C1-3BF49AEE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E59A4-1018-4FB5-8DDE-2B43DC88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F84CD-466D-4D49-A311-7BC3B6564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FECA6-96F1-4C97-9D90-9AC67E95F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4C8FC-0CC7-49DF-A591-F7A125D91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115501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远离拖延保持积极学习态度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拖延现象及危害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积极学习态度重要性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克服拖延方法与实践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保持积极学习态度策略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案例分析：成功克服拖延者经验分享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拖延现象及危害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将应该立即执行的任务推迟到稍后时间。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延迟行动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没有制定明确的时间表或计划来完成任务。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容易被其他事物分散注意力，导致无法集中精力完成任务。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拖延定义与表现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恐惧失败、缺乏自信、完美主义等心理因素可能导致拖延。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83" r="3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过于舒适的环境、缺乏自律和他人监督等因素也可能促使拖延行为。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面对复杂或困难的任务时，人们可能会产生畏难情绪，从而选择拖延。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任务难度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拖延产生原因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87" b="27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拖延对学业和生活影响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学业成绩下降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拖延会导致学习时间减少，准备不充分，从而影响学业成绩。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生活质量降低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拖延可能导致任务堆积，增加压力和焦虑，影响生活质量。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自信心受损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长期拖延会让人产生挫败感，降低自信心和自尊心。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积极学习态度重要性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积极的学习态度使学生能够主动寻求知识，对学习内容保持高度关注，从而提高学习效率。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通过制定合理的学习计划和时间表，避免拖延，确保在规定时间内完成学习任务。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高效记忆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积极的学习态度有助于提高学生的记忆力，使其更容易吸收和掌握知识。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积极的学习态度使学生具备自我驱动力，能够自觉主动地投入学习。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在面对娱乐、游戏等诱惑时，能够保持自律，坚守学习计划。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抵制诱惑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即使在遇到困难和挫折时，也能保持积极态度，持续努力，不轻言放弃。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持续努力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增强自律能力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积极的学习态度有助于培养学生乐观向上的心态，使其在面对挑战时充满信心。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鼓励学生勇于尝试新事物和接受新挑战，从而拓展视野、增长见识。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坚韧不拔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在面对失败和挫折时，能够保持坚韧不拔的精神，积极寻找解决问题的方法。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培养良好心态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克服拖延方法与实践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90" r="349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3" r="325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设定清晰、具体、可衡量的学习目标，确保自己明确知道需要完成什么任务。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根据目标制定详细的学习计划，包括时间表、任务清单、优先级排序等，以确保按计划有序进行。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分解任务降低难度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分解任务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将大的学习任务分解成小的、更容易完成的子任务，以便逐步完成整个任务。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降低难度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从简单的任务开始，逐步增加难度，以避免一开始就面临过大的挑战导致拖延。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https://d.book118.com/216101155010010041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2024-09-07T17:29:48.389</cp:lastPrinted>
  <dcterms:created xsi:type="dcterms:W3CDTF">2024-09-07T09:29:48Z</dcterms:created>
  <dcterms:modified xsi:type="dcterms:W3CDTF">2024-09-07T09:29:50Z</dcterms:modified>
</cp:coreProperties>
</file>