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6DD7FA-118A-4EDF-B28E-5526EC62F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78A0E-7B12-4DB6-978B-2D28878F8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CB0FF9-CAB3-46FD-8716-EBE699CEC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7B44A5-C033-43A0-BE4A-74617B3D1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559522-5165-460B-A7CF-2A8BE437D0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3D00DA-A4A9-4900-824C-C9925010BC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C42D78-B794-44E1-A994-38C14435A3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CC656E-9006-4B3F-A4C8-EBCF543F2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7E83D-EE6F-4F3B-8B28-D717ED3A45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840050-5685-4F73-8297-088988E5A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34099E-FBAF-4933-B039-283480E59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10115501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计算机系统安全风险评估</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2024-01-20</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计算机系统安全概述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安全风险评估方法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安全风险评估流程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安全风险应对措施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安全风险评估实践案例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665" r="1266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对计算机系统安全进行全面、客观的风险评估，识别潜在的安全威胁和漏洞，为制定有效的安全策略和措施提供依据。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计算机技术的快速发展和广泛应用，计算机系统安全问题日益突出。黑客攻击、恶意软件、数据泄露等安全事件频发，给企业和个人带来了巨大的经济损失和声誉损害。因此，对计算机系统安全进行风险评估显得尤为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漏洞范围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评估将识别系统中存在的安全漏洞和弱点，包括技术漏洞、管理漏洞和人为因素等。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系统范围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评估将涵盖计算机系统的各个层面，包括硬件、软件、网络和数据等。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威胁范围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评估将考虑各种潜在的安全威胁，如恶意攻击、病毒感染、非法访问等。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计算机系统安全概述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557" r="2955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计算机系统安全定义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它涉及到确保信息的机密性、完整性和可用性，以及防止对计算机系统的非法访问和使用。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计算机系统安全是指保护计算机系统及其网络中的硬件、软件和数据不受未经授权的访问、破坏或篡改的能力。</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恶意软件</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网络攻击</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身份盗窃和欺诈</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数据泄露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计算机系统安全威胁</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2942" b="294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585" r="1458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包括病毒、蠕虫、木马等，它们可以破坏系统、窃取数据或控制计算机。</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如拒绝服务攻击、分布式拒绝服务攻击等，旨在使目标系统瘫痪或无法正常工作。</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攻击者通过窃取用户身份信息进行欺诈活动，如网络钓鱼、冒充他人身份等。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由于系统漏洞或人为因素导致敏感数据泄露，如个人身份信息、财务信息或公司机密。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计算机系统安全防护措施</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数据加密</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使用加密算法对敏感数据进行加密，确保数据在传输和存储过程中的机密性。</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安全更新和补丁管理</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定期更新操作系统、应用程序和安全软件，以修复已知漏洞并增强系统安全性。</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防火墙和入侵检测系统</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通过配置防火墙和入侵检测系统来监控和阻止未经授权的访问和攻击。</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身份和访问管理</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实施严格的身份验证和访问控制机制，确保只有授权用户能够访问系统和数据。</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安全意识和培训</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提高用户的安全意识，通过培训和教育使其了解并遵守安全最佳实践。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安全风险评估方法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39" r="773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概率风险评估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通过分析历史数据，计算安全事件发生的概率及可能造成的损失，进而评估系统风险。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决策树分析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利用决策树模型，根据风险因素的发生概率和影响程度，计算风险指标。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蒙特卡罗模拟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通过模拟系统运行过程，统计安全事件发生的次数和损失，评估系统风险。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专家评估法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依靠专家经验和知识，对系统安全风险进行主观评估。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安全检查表法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制定安全检查表，对系统各项安全措施进行逐一检查，识别潜在风险。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故障模式与影响分析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分析系统可能发生的故障模式及其对系统安全的影响，评估风险大小。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模糊综合评估法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运用模糊数学理论，将风险因素进行量化处理，综合考虑多种因素，得出系统风险的综合评估结果。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灰色系统理论评估法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利用灰色系统理论，处理不完全信息下的风险评估问题，对系统安全风险进行综合评价。</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基于神经网络的评估法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通过建立神经网络模型，学习历史数据中的风险模式，对新的系统安全风险进行评估预测。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安全风险评估流程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https://d.book118.com/216101155015010043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2024-09-10T20:51:56.544</cp:lastPrinted>
  <dcterms:created xsi:type="dcterms:W3CDTF">2024-09-10T12:51:56Z</dcterms:created>
  <dcterms:modified xsi:type="dcterms:W3CDTF">2024-09-10T12:51:58Z</dcterms:modified>
</cp:coreProperties>
</file>