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5E272-FBF4-42F6-ACC5-1A96457B7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36C5C-D71B-4ED1-86AB-8BD2B2046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D6A48-58F8-4DDA-9254-4DC99A98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E8A45-C907-4F43-B508-91C2AD6EB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B37F3-6649-4763-B0F7-B92610A3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E40D6-FF79-46FD-A168-16ED63415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BC20CF-9015-4301-8833-70B011A3B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E8D9A-06BD-4BC5-B8AE-10F582A81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355A2-5736-4FA7-8E0D-D311FD9F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AD7C6-70EC-4416-973F-4BF93A54D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A7A51-1A9A-4331-B635-F2110750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202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大客户营销策略的推广效果评估与追踪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推广效果追踪方法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提升营销效果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大客户是企业的重要利润来源，通过评估营销策略的推广效果，可以及时调整策略，提升营销效果，增加大客户的满意度和忠诚度。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在激烈的市场竞争中，企业需要不断优化大客户营销策略，以保持竞争优势并获取更多的市场份额。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通过追踪营销策略的推广效果，企业可以了解客户需求和市场趋势，为企业的可持续发展提供有力支持。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通过评估营销策略的推广效果，企业可以了解策略是否有效，以及哪些策略需要改进或优化。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衡量营销效果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追踪营销策略的推广效果可以帮助企业发现潜在的问题和挑战，及时采取措施进行调整和改进。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评估与追踪的结果可以为企业决策者提供有力支持，帮助他们做出更明智、更科学的决策。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通过持续的评估与追踪，企业可以不断改进营销策略，提升营销效果和客户满意度，从而推动企业持续发展。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评估与追踪的重要性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深入了解目标大客户的需求、偏好及行业趋势，为策略制定提供数据支持。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明确大客户的定义及筛选标准，锁定具有潜力的目标客户群体。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研究竞争对手的营销策略及优劣势，为自身策略制定提供参考。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根据大客户的特定需求，提供个性化的产品或服务解决方案。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738" r="673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运用多种营销手段如社交媒体、电子邮件、电话等，确保信息有效传递至目标客户。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多渠道触达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建立并维护与大客户的良好关系，提高客户满意度和忠诚度。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策略制定基于深入的市场调研和目标客户分析，确保营销活动的精准有效。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根据市场变化和大客户反馈，及时调整营销策略，保持竞争优势。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大客户营销注重长期合作关系的建立和维护，以实现持续的业务增长。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推广效果评估方法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如潜在客户数量、转化率、客户留存率等，用于评估营销策略在执行过程中的效果。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与行业平均水平、竞争对手或历史数据进行对比，以更全面地评估营销策略的效果。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关键绩效指标（KPIs）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包括销售额、市场份额、客户满意度等，用于衡量营销策略对业务目标的影响。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运用统计分析、数据挖掘等技术手段，对数据进行深入处理和分析，以揭示营销策略的实际效果及潜在问题。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收集来自市场调研、销售数据、客户反馈等多方面的数据，确保评估结果的客观性和准确性。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通过图表、报告等形式将数据呈现出来，便于理解和决策。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085" r="1208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https://d.book118.com/216102025021010042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2024-09-09T08:59:31.285</cp:lastPrinted>
  <dcterms:created xsi:type="dcterms:W3CDTF">2024-09-09T00:59:31Z</dcterms:created>
  <dcterms:modified xsi:type="dcterms:W3CDTF">2024-09-09T00:59:33Z</dcterms:modified>
</cp:coreProperties>
</file>