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70249-D731-40A1-903C-ECAEE2A02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82B47-D751-4391-955E-529DEFB23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33D00-81D5-4E8A-8274-DA5ACABC6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152528-699F-426E-8371-1A00F9954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69A880-60FE-455A-AE45-5DC248030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1DE773-1A99-472B-B07E-57BECDDE2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A19AD1-43AA-4EB1-88F6-41F449828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754F35-1BC3-4DF8-98E1-7059AF3A8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536431-C530-4B00-87FC-F437132EE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FB005-926C-414A-AC54-49CB4A543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9B48B-75E5-4E4D-891F-713FCFCA8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102201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肿瘤患者失禁的护理\n## 1.肿瘤患者失禁的原因及影响\n### 1.1肿瘤患者失禁的常见原因\n### 1.2失禁对肿瘤患者生活质量的影响\n### 1.3失禁对肿瘤患者心理的影响\n## 2.肿瘤患者失禁的评估与诊断\n### 2.1肿瘤患者失禁的评估方法\n### 2.2肿瘤患者失禁的类型诊断\n### 2.3肿瘤患者失禁的严重程度评估\n## 3.肿瘤患者失禁的护理干预措施\n### 3.1肿瘤患者失禁的预防性护理\n### 3.2肿瘤患者失禁的治疗性护理\n### 3.3肿瘤患者失禁的康复护理\n## 4.肿瘤患者失禁的护理教育与支持\n### 4.1肿瘤患者失禁的护理教育内容与方法\n### 4.2肿瘤患者失禁的家庭支持策略\n### 4.3肿瘤患者失禁的社会支持资源\n## 5.肿瘤患者失禁的护理管理策略\n### 5.1肿瘤患者失禁的护理质量控制与改进\n### 5.2肿瘤患者失禁的护理团队协作与沟通\n### 5.3肿瘤患者失禁的护理风险管理及预防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肿瘤患者失禁的护理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肿瘤患者失禁的原因及影响</a:t>
            </a:r>
            <a:endParaRPr/>
          </a:p>
        </p:txBody>
      </p:sp>
      <p:sp>
        <p:nvSpPr>
          <p:cNvPr id="138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9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8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8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肿瘤本身导致的生理改变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肿瘤侵犯盆腔、会阴部等肌肉组织，导致肌肉功能减弱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肿瘤压迫泌尿系统，导致尿失禁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肿瘤侵犯肠道，导致大便失禁</a:t>
                </a:r>
                <a:endParaRPr/>
              </a:p>
            </p:txBody>
          </p:sp>
          <p:sp>
            <p:nvSpPr>
              <p:cNvPr id="18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肿瘤治疗相关的副作用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手术切除部分器官或组织，导致功能受损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放疗、化疗对肌肉、神经等组织的损伤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药物治疗引起的肠道功能紊乱</a:t>
                </a:r>
                <a:endParaRPr/>
              </a:p>
            </p:txBody>
          </p:sp>
          <p:sp>
            <p:nvSpPr>
              <p:cNvPr id="19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患者自身因素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年龄、体质等个体差异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合并其他慢性疾病，如糖尿病、高血压等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缺乏锻炼，肌肉力量减弱</a:t>
                </a:r>
                <a:endParaRPr/>
              </a:p>
            </p:txBody>
          </p:sp>
          <p:sp>
            <p:nvSpPr>
              <p:cNvPr id="19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肿瘤患者失禁的常见原因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日常生活困扰</a:t>
                </a:r>
                <a:endParaRPr/>
              </a:p>
            </p:txBody>
          </p:sp>
          <p:sp>
            <p:nvSpPr>
              <p:cNvPr id="20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异味、皮肤感染等问题，导致患者不适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频繁更换衣物、床单等，增加家属照顾负担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限制患者参加社交活动，影响人际关系</a:t>
                </a:r>
                <a:endParaRPr/>
              </a:p>
            </p:txBody>
          </p:sp>
        </p:grpSp>
        <p:grpSp>
          <p:nvGrpSpPr>
            <p:cNvPr id="20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0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心理压力</a:t>
                </a:r>
                <a:endParaRPr/>
              </a:p>
            </p:txBody>
          </p:sp>
          <p:sp>
            <p:nvSpPr>
              <p:cNvPr id="20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自尊心受损，担心被歧视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负面情绪累积，影响心理健康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对未来的担忧，对生活失去信心</a:t>
                </a:r>
                <a:endParaRPr/>
              </a:p>
            </p:txBody>
          </p:sp>
        </p:grpSp>
        <p:grpSp>
          <p:nvGrpSpPr>
            <p:cNvPr id="20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身体健康状况恶化</a:t>
                </a:r>
                <a:endParaRPr/>
              </a:p>
            </p:txBody>
          </p:sp>
          <p:sp>
            <p:nvSpPr>
              <p:cNvPr id="20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失去对身体的控制，容易发生跌倒等意外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感染、压疮等并发症的风险增加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影响营养摄入和康复训练</a:t>
                </a:r>
                <a:endParaRPr/>
              </a:p>
            </p:txBody>
          </p: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失禁对肿瘤患者生活质量的影响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自尊心受损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对自己的身体形象感到失望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担心他人对自己的看法和评价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害怕成为家庭的负担</a:t>
                </a:r>
                <a:endParaRPr/>
              </a:p>
            </p:txBody>
          </p:sp>
          <p:pic>
            <p:nvPicPr>
              <p:cNvPr id="2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焦虑和抑郁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对未来的生活质量感到担忧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对失禁问题无法解决感到无助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与家人、朋友沟通困难，情感得不到支持</a:t>
                </a:r>
                <a:endParaRPr/>
              </a:p>
            </p:txBody>
          </p:sp>
          <p:pic>
            <p:nvPicPr>
              <p:cNvPr id="22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社交退缩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害怕参加社交活动，避免尴尬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失去与他人交流的兴趣和动力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影响人际关系和社会支持</a:t>
                </a:r>
                <a:endParaRPr/>
              </a:p>
            </p:txBody>
          </p:sp>
          <p:pic>
            <p:nvPicPr>
              <p:cNvPr id="22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失禁对肿瘤患者心理的影响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肿瘤患者失禁的评估与诊断</a:t>
            </a:r>
            <a:endParaRPr/>
          </a:p>
        </p:txBody>
      </p:sp>
      <p:sp>
        <p:nvSpPr>
          <p:cNvPr id="231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32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3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问卷调查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针对患者的失禁情况进行详细的问卷调查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了解患者的失禁类型、频率、程度等信息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评估患者的心理状态和生活质量</a:t>
                </a:r>
                <a:endParaRPr/>
              </a:p>
            </p:txBody>
          </p:sp>
          <p:sp>
            <p:nvSpPr>
              <p:cNvPr id="23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物理检查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对患者的会阴部、肛门等进行检查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评估患者的肌肉力量、感觉、反射等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检查患者的泌尿、生殖系统功能</a:t>
                </a:r>
                <a:endParaRPr/>
              </a:p>
            </p:txBody>
          </p:sp>
          <p:sp>
            <p:nvSpPr>
              <p:cNvPr id="24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必要时进行尿液、大便等实验室检查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了解患者的排泄功能是否正常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评估患者的营养状况和代谢功能</a:t>
                </a:r>
                <a:endParaRPr/>
              </a:p>
            </p:txBody>
          </p:sp>
          <p:sp>
            <p:nvSpPr>
              <p:cNvPr id="24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肿瘤患者失禁的评估方法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尿失禁</a:t>
                </a:r>
                <a:endParaRPr/>
              </a:p>
            </p:txBody>
          </p:sp>
          <p:sp>
            <p:nvSpPr>
              <p:cNvPr id="25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尿频：每天尿频超过8次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尿急：突然产生强烈的排尿欲望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尿失禁：在无意识情况下尿液自行流出</a:t>
                </a:r>
                <a:endParaRPr/>
              </a:p>
            </p:txBody>
          </p:sp>
        </p:grpSp>
        <p:grpSp>
          <p:nvGrpSpPr>
            <p:cNvPr id="25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大便失禁</a:t>
                </a:r>
                <a:endParaRPr/>
              </a:p>
            </p:txBody>
          </p:sp>
          <p:sp>
            <p:nvSpPr>
              <p:cNvPr id="25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稀便失禁：大便不成形，无法控制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干便失禁：大便干燥，难以控制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混合失禁：大便形态不定，时好时坏</a:t>
                </a:r>
                <a:endParaRPr/>
              </a:p>
            </p:txBody>
          </p:sp>
        </p:grpSp>
        <p:grpSp>
          <p:nvGrpSpPr>
            <p:cNvPr id="25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混合性失禁</a:t>
                </a:r>
                <a:endParaRPr/>
              </a:p>
            </p:txBody>
          </p:sp>
          <p:sp>
            <p:nvSpPr>
              <p:cNvPr id="25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同时存在尿失禁和大便失禁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多见于肿瘤侵犯泌尿系统和消化系统的情况</a:t>
                </a:r>
                <a:endParaRPr/>
              </a:p>
            </p:txBody>
          </p:sp>
        </p:grpSp>
      </p:grpSp>
      <p:pic>
        <p:nvPicPr>
          <p:cNvPr id="26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肿瘤患者失禁的类型诊断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67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68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69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每天失禁的次数和每次失禁的时间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评估患者的失禁程度对生活的影响</a:t>
                </a:r>
                <a:endParaRPr/>
              </a:p>
            </p:txBody>
          </p:sp>
          <p:sp>
            <p:nvSpPr>
              <p:cNvPr id="2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失禁频率和持续时间</a:t>
                </a:r>
                <a:endParaRPr/>
              </a:p>
            </p:txBody>
          </p:sp>
        </p:grpSp>
        <p:grpSp>
          <p:nvGrpSpPr>
            <p:cNvPr id="272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7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评估患者的心理状态、日常生活困扰等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了解患者对失禁问题的担忧和期望</a:t>
                </a:r>
                <a:endParaRPr/>
              </a:p>
            </p:txBody>
          </p:sp>
          <p:sp>
            <p:nvSpPr>
              <p:cNvPr id="274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失禁对生活质量的影响</a:t>
                </a:r>
                <a:endParaRPr/>
              </a:p>
            </p:txBody>
          </p:sp>
          <p:sp>
            <p:nvSpPr>
              <p:cNvPr id="275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6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77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检查患者是否合并感染、压疮等并发症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评估患者的身体健康状况和康复潜力</a:t>
                </a:r>
                <a:endParaRPr/>
              </a:p>
            </p:txBody>
          </p:sp>
          <p:sp>
            <p:nvSpPr>
              <p:cNvPr id="278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合并症和并发症</a:t>
                </a:r>
                <a:endParaRPr/>
              </a:p>
            </p:txBody>
          </p:sp>
          <p:sp>
            <p:nvSpPr>
              <p:cNvPr id="279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肿瘤患者失禁的严重程度评估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肿瘤患者失禁的护理干预措施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6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7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8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给予患者高蛋白、高纤维的饮食指导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鼓励患者进行适当的锻炼，如盆底肌训练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改善患者的睡眠习惯，避免夜间排尿</a:t>
                </a:r>
                <a:endParaRPr/>
              </a:p>
            </p:txBody>
          </p:sp>
          <p:sp>
            <p:nvSpPr>
              <p:cNvPr id="19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生活方式调整</a:t>
                </a:r>
                <a:endParaRPr/>
              </a:p>
            </p:txBody>
          </p:sp>
        </p:grpSp>
        <p:grpSp>
          <p:nvGrpSpPr>
            <p:cNvPr id="20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</a:t>
                </a:r>
                <a:endParaRPr/>
              </a:p>
            </p:txBody>
          </p:sp>
          <p:sp>
            <p:nvSpPr>
              <p:cNvPr id="2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向患者和家属讲解失禁的原因和预防方法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教授患者如何进行盆底肌训练和排尿控制技巧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提醒患者定期进行失禁评估和复查</a:t>
                </a:r>
                <a:endParaRPr/>
              </a:p>
            </p:txBody>
          </p:sp>
        </p:grpSp>
        <p:grpSp>
          <p:nvGrpSpPr>
            <p:cNvPr id="23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4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</a:t>
                </a:r>
                <a:endParaRPr/>
              </a:p>
            </p:txBody>
          </p:sp>
          <p:sp>
            <p:nvSpPr>
              <p:cNvPr id="25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关注患者的心理状态，提供心理疏导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鼓励患者参加支持团体，分享经验和信息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教会患者如何应对他人的看法和评价</a:t>
                </a:r>
                <a:endParaRPr/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肿瘤患者失禁的预防性护理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https://d.book118.com/216102201223010051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肿瘤患者失禁的护理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2024-09-17T21:37:22.443</cp:lastPrinted>
  <dcterms:created xsi:type="dcterms:W3CDTF">2024-09-17T13:37:22Z</dcterms:created>
  <dcterms:modified xsi:type="dcterms:W3CDTF">2024-09-17T13:37:24Z</dcterms:modified>
</cp:coreProperties>
</file>