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7C651-E70F-4CC1-865E-181746D7C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0B930-E81F-453C-B46D-16456446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35396-3F43-4523-A90D-F391ECEB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8BC83-D666-4F93-8BF7-8BF7DCEE4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D5E3D-AE73-41B8-BF50-E8FE8F60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4A5F0-95F3-4395-82AD-7A414B87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760C3-B0C7-4680-8569-A65FA7CD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AC500-5883-4A90-AEED-AFF22215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78102-4A0B-4C23-9AE3-6853657B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7973-3DB9-4F75-8869-744582EA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7C770-1289-40A6-B3F9-25CE57BC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302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射肝消融术后护理查房PPT课件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射肝消融术介绍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射肝消融术介绍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射肝消融术是一种微创手术，通过高温或冷冻技术将肝脏内的肿瘤组织消融，从而达到治疗肿瘤的目的。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微创、痛苦小、恢复快、效果好，适用于多种肝脏肿瘤的治疗。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在超声或CT等影像设备的引导下，将消融针插入肝脏肿瘤组织内，通过高温或冷冻技术使肿瘤组织坏死。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利用高温或冷冻技术使肿瘤组织发生凝固性坏死，坏死的组织逐渐被吸收，从而达到治疗肿瘤的目的。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肝脏良恶性肿瘤、转移性肝癌等。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严重肝功能障碍、大量腹水、肿瘤巨大且弥漫性生长等。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术后应密切观察患者是否有出血症状，如腹腔内出血或穿刺点出血。如有异常，应及时报告医生并采取相应措施。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保持手术部位的清洁和干燥，定期更换敷料，并遵循医生的建议使用抗生素，以降低感染的风险。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根据患者的疼痛程度，采取适当的疼痛缓解措施，如药物治疗、物理治疗或心理治疗。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在医生允许的情况下，鼓励患者尽早下床活动，以促进血液循环、减少血栓形成并加速康复。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术后患者可能会经历焦虑、抑郁等心理问题，医护人员应及时发现并提供心理支持，如倾听、解释、鼓励等。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向患者及其家属提供健康宣教，包括饮食指导、生活方式建议等，帮助患者更好地恢复健康并提高生活质量。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选择一个合适的时间和安静的病房或会议室进行查房。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收集患者的病历资料、手术记录、护理记录等，以便了解患者的病情和手术情况。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提前通知参与查房的医护人员，确保他们能够准时参加。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观察患者的生命体征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在查房过程中，注意观察患者的生命体征，如体温、脉搏、呼吸、血压等，以及患者的精神状态和病情变化。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注意与患者的沟通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与患者进行良好的沟通，了解患者的感受和需求，以及解答患者的问题和疑虑。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注意患者的隐私保护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在查房过程中，尊重患者的隐私，避免泄露患者的个人信息和病情。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055" r="605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在查房结束后，对查房情况进行总结，包括患者的病情状况、护理措施、治疗效果等。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反馈给相关人员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根据查房情况，提出改进意见和建议，以提高护理质量和治疗效果。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将查房结果和改进意见反馈给相关医护人员，以便他们能够及时调整护理计划和治疗方案。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https://d.book118.com/216103024025010032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2024-08-31T01:27:46.065</cp:lastPrinted>
  <dcterms:created xsi:type="dcterms:W3CDTF">2024-08-30T17:27:46Z</dcterms:created>
  <dcterms:modified xsi:type="dcterms:W3CDTF">2024-08-30T17:27:48Z</dcterms:modified>
</cp:coreProperties>
</file>