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87CBD2-0248-4F4A-BFF4-16437C8C7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6F6A5-3469-4607-A110-61FAFEAEB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F0B8E0-B45C-404C-919F-B7EA68D07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14B11-3B14-4836-9B12-D72985C7BB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FFBB59-B595-48A6-B3C3-AF30E6BFDD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774BA4-B284-4A63-92CB-20E01C8C7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2DEAE8-44D6-4EA3-A256-E8724355E1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A2854-E76A-4AA9-AE46-11922685BA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B0DF7-D14E-44CD-8BE8-1828EC7C9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2D235-E0E1-46E1-8535-2FAAEEEFA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534463-08A3-44C5-8D93-DA0ED5527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0404502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水性漆可行性方案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环境和社会可行性分析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实施方案与时间表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随着社会对环境保护的重视，越来越多的消费者开始关注产品的环保性能，对水性漆的需求逐渐增加。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环保意识的提高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政府对环保产业的支持力度加大，出台了一系列政策鼓励使用水性漆等环保涂料。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消费者对家居装修和工业涂装的需求呈现多样化趋势，水性漆因其环保、安全、装饰性好等特点，在市场上具有较大的发展空间。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市场需求多样化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当前市场状况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健康环保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消费者对家居装修和工业涂装的环保性能要求越来越高，希望使用健康、无害的水性漆。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装饰性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水性漆色彩丰富、光泽度高，具有良好的装饰性能，符合消费者对美的追求。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水性漆可根据客户需求提供防潮、防霉、耐候等不同功能，满足消费者对不同使用环境的需求。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24" r="25024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国内水性漆品牌数量众多，竞争激烈，各品牌之间的价格、品质和服务成为竞争的关键因素。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国内品牌竞争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国际水性漆品牌具有较强的品牌影响力和技术优势，国内品牌需不断提高自身技术水平和品牌形象，以应对国际品牌的竞争。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国际品牌竞争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市场上不断涌现出新的水性漆品牌，这些品牌具有较强的创新能力和市场开拓能力，给传统品牌带来了一定的挑战。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新兴品牌的挑战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竞争环境分析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水性漆以水为稀释剂，相较于传统油漆，其VOC排放量极低，有利于环境保护和室内空气质量的改善。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低VOC排放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易于涂装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色彩丰富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水性漆具有良好的流平性和附着力，能够均匀覆盖表面，不易出现刷痕、气泡等涂装缺陷。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水性漆颜色多样，可根据需求进行调配，满足不同装饰风格的需求。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水性漆不含苯、甲苯等有害物质，对人体无害，降低了装修过程中的安全风险。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水性漆的优点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生产成本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由于水性漆的生产工艺较为特殊，其成本相对较高，需要进一步降低成本以扩大应用范围。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涂装条件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水性漆对涂装条件要求较高，需要在湿度、温度等方面进行控制，以确保涂装效果。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技术成熟度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水性漆技术经过多年发展已经较为成熟，但仍需不断改进和优化以满足市场需求。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技术实现难度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随着环保意识的提高，水性漆市场需求不断增长，但市场竞争也日益激烈，存在一定的市场风险。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技术更新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水性漆技术不断发展，需要不断跟进新技术、新工艺，以保持竞争优势。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各国对环保法规的要求不同，需要关注相关法律法规的动态，确保合规生产与销售。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包括原材料、生产设备、生产过程中的能源消耗等。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直接成本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包括研发、市场推广、售后服务等费用。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间接成本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根据市场需求和产能需求，确定投资规模和生产规模。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投资规模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投资成本估算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分析市场需求和潜在市场，预测未来几年的销售量。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经济效益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综合考虑市场需求、利润空间等因素，预测项目的经济效益。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利润空间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根据产品定价和市场定位，预测产品的利润空间。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经济效益预测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投资回报期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根据项目投资总额、年销售收入、年经营成本等因素，计算项目的投资回报期。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投资决策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根据投资回报期和风险评估结果，做出是否投资的决策。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分析项目可能面临的市场风险、技术风险等，评估项目的风险水平。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投资回报期评估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https://d.book118.com/216104045021010050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2024-09-15T05:54:57.389</cp:lastPrinted>
  <dcterms:created xsi:type="dcterms:W3CDTF">2024-09-14T21:54:57Z</dcterms:created>
  <dcterms:modified xsi:type="dcterms:W3CDTF">2024-09-14T21:54:59Z</dcterms:modified>
</cp:coreProperties>
</file>