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5CE31-C6AF-4DC1-86BC-5FE569E0F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04AF1-9682-4095-871C-806C6E7B2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1CC36-CC8C-49AC-9924-ECF82273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EA759-AEAA-4F7E-B34D-CA2D2019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F7F37-2E8E-4207-998A-0F706C30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7BC00B-51EF-41C8-B3EC-8C7FAC220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EA1156-7057-4B60-824D-66DA50BC6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0AB98-FA62-47B7-AF77-418D30787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809EA-CB40-455B-9CC2-FFEBEFB6C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636E7-1C71-4D92-99F6-F5F93610D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491AF-E738-4D8C-A033-83528B25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04123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学生集体外出时活动安全的保证书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活动安全概述与重要性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前期准备工作与预防措施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现场安全保障措施执行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学生行为规范与纪律要求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突发事件应对与紧急处理机制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家长沟通与协作机制建立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活动安全概述与重要性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活动安全定义及意义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活动安全定义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活动安全是指在学生集体外出活动过程中，通过采取一系列预防措施和应急手段，确保学生人身安全、财产安全以及活动顺利进行的状态。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活动安全意义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保障学生集体外出活动的安全，不仅关系到学生个人的生命安全和财产安全，也关系到学校的声誉和稳定。同时，活动安全也是教育部门和学校对学生负责的重要体现。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根据《中华人民共和国教育法》、《中华人民共和国未成年人保护法》等相关法律法规，学校组织学生集体外出活动时，必须遵守法律法规的规定，确保学生的安全。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校规校纪要求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学校通常会制定详细的校规校纪，对学生集体外出活动的安全进行规范和管理。例如，要求学生在活动前进行安全教育和培训，明确活动纪律和安全要求等。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法律法规与校规校纪要求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83" r="14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近年来，学生集体外出活动时发生的安全事故屡见不鲜。例如，某学校组织学生春游时发生车祸，造成多名学生受伤；某班级在野外拓展活动中发生学生走失事件等。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这些安全事故给我们敲响了警钟，提醒我们必须高度重视学生集体外出活动的安全问题。同时，这些事故也暴露出学校在安全管理方面存在的漏洞和不足，需要进一步加强和完善相关制度和措施。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安全事故教训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案例分析：安全事故教训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前期准备工作与预防措施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活动目的和内容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明确活动的主题、目标、具体安排以及时间地点等关键信息。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参与者名单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列出所有参加活动的学生名单，包括姓名、性别、年龄、联系方式等。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行程安排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详细规划活动当天的行程，包括集合时间、出发时间、路线规划、活动流程等。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制定详细活动计划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天气变化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关注天气预报，评估天气对活动的影响，制定应对恶劣天气的措施。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评估交通工具的安全性能，制定应对交通拥堵、车辆故障等突发情况的措施。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活动场所安全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提前了解活动场所的安全状况，确保场地符合安全要求，并制定紧急疏散方案。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风险评估及应对策略制定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活动负责人：指定一位经验丰富的老师或学生担任活动负责人，全面负责活动的组织和安全。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安全员：设置专门的安全员，负责活动期间的安全监督和应急处理。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学生分组：将学生分成若干小组，每组指定一名组长，负责本组学生的安全和管理。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通过以上前期准备工作与预防措施的落实，可以最大程度地保障学生集体外出活动的安全。同时，在活动过程中，各相关人员需保持高度警惕，密切关注学生的安全状况，确保活动的顺利进行。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人员分工与责任明确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现场安全保障措施执行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场地安全评估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在活动前对场地进行全面的安全评估，包括检查场地设施、设备、电线电路等是否存在安全隐患。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安全区域划分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根据活动需要，合理划分安全区域，如观众区、演出区、紧急疏散区等，确保各区域安全有序。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场地安全巡查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在活动进行期间，定期对场地进行安全巡查，及时发现并处理潜在的安全问题。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活动场地安全检查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紧急疏散通道设置及标识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疏散通道规划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根据场地布局和人数规模，合理规划紧急疏散通道，确保通道畅通无阻。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标识标牌设置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在紧急疏散通道入口、出口和关键节点处设置明显的标识标牌，引导人员快速疏散。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照明和指示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确保紧急疏散通道内照明充足，指示标识清晰明了，方便人员在紧急情况下快速识别并沿着指示方向疏散。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根据场地消防安全要求，合理配置灭火器、灭火毯、消防栓等消防器材，确保器材种类齐全、数量充足。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对参与活动的人员进行消防器材使用方法的培训，使其掌握基本的消防器材操作技能。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使用方法培训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定期组织消防安全演练，提高人员的消防安全意识和应急疏散能力。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安全演练实施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消防器材配备与使用培训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学生行为规范与纪律要求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https://d.book118.com/216104123011010050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2024-09-15T03:48:50.020</cp:lastPrinted>
  <dcterms:created xsi:type="dcterms:W3CDTF">2024-09-14T19:48:50Z</dcterms:created>
  <dcterms:modified xsi:type="dcterms:W3CDTF">2024-09-14T19:48:52Z</dcterms:modified>
</cp:coreProperties>
</file>