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8332D-9861-41EB-8C0B-FE9EA8C8B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B579F-3CB1-4D55-9481-434EC2197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7D8A7-9CBD-4304-B6DC-6AD590336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1A553-5ABB-44C6-AB26-6E4AF9189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AA605-B7F2-4555-B367-81AF2184F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6C0F7-8C27-4701-A5C2-F0C532EF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41B68-668E-4C97-98DE-FC3D3F680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5DCF6-1ECC-4E0E-9176-7DB17927F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4259F-926C-4CBF-8411-6F5D2FB02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8B7B4-B37F-40C9-89E3-3CBA4E63E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6A399-D55A-4732-9EFB-2A60BBDF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0420100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班徽班训班风设计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班训制定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班风营造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班徽、班训和班风是班级文化的重要组成部分，通过设计能够展现班级独特的精神风貌和特点，树立班级的良好形象。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树立班级形象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班徽、班训和班风的设计过程是学生共同参与的过程，能够增强学生的归属感和认同感，培养学生的团队精神和集体荣誉感。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培养学生认同感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4" r="107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优秀的班徽、班训和班风能够激发学生的学习动力，营造积极向上的学习氛围，促进学生的全面发展。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营造良好学习氛围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29" b="712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班徽、班训和班风的设计应简洁明了，易于识别和记忆，避免过于复杂或晦涩难懂。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寓意深刻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美观大方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积极向上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设计应体现班级的特点、理念和追求，寓意深刻，能够引起学生的共鸣和思考。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设计应注重美感和艺术性，色彩搭配和谐，图案造型美观大方，符合学生的审美需求。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设计应传递积极向上的信息和能量，鼓励学生努力学习、奋发向上，营造良好的班级氛围。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设计原则与要求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班徽设计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班徽设计应体现班级的独特性和精神风貌，如班级名称、口号、象征性图案等。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突出班级特色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寓意深刻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86" r="57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设计应简洁而不失内涵，易于识别和记忆，避免过于复杂或晦涩的图案和文字。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班徽图案和文字应蕴含深刻的寓意，能够体现班级的核心价值观和追求。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1" r="122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文字设计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班级名称和口号等文字设计应与图案相协调，字体选择应清晰易读，排版美观。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根据班级特点和设计理念，选择合适的色彩搭配，如温暖、活力、稳重等色调。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图案设计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可以选择具有象征意义的图案，如动植物、抽象图形、字母变形等，进行创意组合和设计。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色彩搭配与图案选择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72" r="427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制作工艺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根据设计需求和预算，选择合适的制作工艺，如印刷、刺绣、金属铸造等。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根据制作工艺和用途，选择合适的材料，如布料、金属、塑料等。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细节处理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在制作过程中，应注意细节处理，如边缘处理、颜色还原、文字清晰度等，确保班徽质量。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制作工艺与材料选择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班训制定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2" r="283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强调班级成员间的互助合作，共同为班级荣誉努力。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团结合作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鼓励同学们勤奋学习，追求卓越，培养终身学习的习惯。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勤奋好学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倡导诚实守信、友善待人的品质，营造和谐的班级氛围。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诚信友善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激发同学们的创新精神，勇于探索，不断进取。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创新进取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班级文化核心价值提炼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简洁明了、寓意深刻的班训表述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“团结、奋进、求实、创新”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“同心协力，共创辉煌”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“勤学、善思、诚信、友爱”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“志存高远，脚踏实地”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建议使用清晰易读的字体，如宋体、黑体等，避免使用过于花哨的字体。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排版布局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班训应居中排列，保持整体美观和平衡感。可以适当调整字距和行距，以增强视觉效果。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呈现方式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可以将班训制作成横幅或标语，悬挂在教室显眼位置；也可以将其融入班徽设计，作为班级标识的一部分。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班训字体、排版及呈现方式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班风营造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https://d.book118.com/216104201004010051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2024-09-16T14:51:33.754</cp:lastPrinted>
  <dcterms:created xsi:type="dcterms:W3CDTF">2024-09-16T06:51:33Z</dcterms:created>
  <dcterms:modified xsi:type="dcterms:W3CDTF">2024-09-16T06:51:35Z</dcterms:modified>
</cp:coreProperties>
</file>