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CC333-90AD-418E-9B2C-E692751F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846AE-8B26-4077-A0EF-1CEE9837F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F4EF4-33AB-478A-9B44-210D768B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7AEB4-E9CC-4786-AE87-4120E74F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68A67-68A2-4DF0-9EB6-035B67BC9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F3096-2E0E-4D7C-84CD-EBC1B9C9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DFB396-B6D2-4D7B-A0B0-B187989B2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FE11A-110E-4248-AC02-A7EC4ADF5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5F5A1-781F-4CDA-80C8-4CBC542CA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1FEEE-30A7-443A-8AFD-B652A779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EEA6E-F344-4849-8652-98962A7D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42022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高血压的家族遗传性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高血压的遗传因素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高血压的家族聚集性表现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家族遗传性高血压的发病机制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家族遗传性高血压的诊断与治疗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家族遗传性高血压的预防策略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高血压是一种以动脉血压持续升高为特征的慢性疾病，通常收缩压≥140mmHg和/或舒张压≥90mmHg。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高血压是心血管疾病的重要危险因素，可导致心脏病、脑卒中、肾脏疾病等严重并发症，甚至危及生命。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家族遗传性是指某种疾病在家族中的聚集现象，即一个家族中有多个成员患有相同或相似的疾病。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家族遗传性疾病通常与遗传因素有关，涉及多个基因的变异和相互作用。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81" r="1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家族遗传性的概念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探讨高血压的家族遗传性，揭示遗传因素在高血压发病中的作用，为高血压的预防和治疗提供理论依据。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深入了解高血压的家族遗传性有助于识别高危人群，制定个性化的预防和治疗策略，降低高血压的发病率和死亡率。同时，对于揭示人类疾病的遗传机制和开展精准医学研究具有重要意义。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高血压的遗传因素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920" b="259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某些特定基因突变可导致高血压，如肾素-血管紧张素-醛固酮系统（RAAS）相关基因突变。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多个基因变异共同作用，增加高血压风险，如钠离子转运相关基因、血管内皮功能相关基因等。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基因突变与高血压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多基因遗传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单基因遗传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" r="2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高血压在家族中呈现聚集现象，具有家族性高血压的人群患病风险较高。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家族性高血压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家族性高血压既受遗传因素影响，也与环境因素（如饮食、生活习惯等）密切相关。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遗传因素与环境因素交互作用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家族聚集性与高血压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遗传易感性与高血压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遗传易感性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某些人群因遗传因素而具有较高的高血压易感性，即在相同环境条件下更易患病。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基因多态性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不同个体间基因存在多态性，导致对高血压的遗传易感性存在差异。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高血压的家族聚集性表现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家族成员患病情况分析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家族成员患病率高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在高血压患者的家族中，其他成员患高血压的概率明显高于一般人群。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发病年龄早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家族遗传性高血压患者往往发病年龄较早，可能在青少年时期就已出现高血压症状。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病情较重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与散发性高血压患者相比，家族遗传性高血压患者的病情往往更为严重，更容易出现心、脑、肾等靶器官损害。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遗传易感性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家族遗传性高血压与遗传基因密切相关，患者存在遗传易感性，即某些基因变异会增加患病风险。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临床表现多样性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虽然家族遗传性高血压患者具有相似的遗传背景，但临床表现可能因个体差异而有所不同。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明显的家族聚集现象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高血压在家族中的聚集现象非常显著，患者亲属中的发病率比非亲属高得多。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家族聚集性特点总结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家族成员可能共同暴露于某些环境因素（如饮食习惯、生活方式等），这些因素与高血压的发病风险密切相关。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共同的环境因素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遗传因素和环境因素在高血压发病过程中存在复杂的交互作用，共同影响个体的血压水平。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基因与环境的交互作用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尽管环境因素对高血压的发病有一定影响，但遗传因素在家族聚集性高血压中起主导作用。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遗传因素的主导作用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家族聚集性与环境因素关系探讨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家族遗传性高血压的发病机制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https://d.book118.com/216104202203010032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2024-09-01T00:02:51.682</cp:lastPrinted>
  <dcterms:created xsi:type="dcterms:W3CDTF">2024-08-31T16:02:51Z</dcterms:created>
  <dcterms:modified xsi:type="dcterms:W3CDTF">2024-08-31T16:02:53Z</dcterms:modified>
</cp:coreProperties>
</file>