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065BB04-94D6-4764-984D-C9DBB4A99F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377BF5-8F12-4E4B-9226-844DC52AE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6994B22-EC54-43AC-86EB-DF161CE1AF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E65B09-8DCC-4FA1-A285-E04DFB10C2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1341724-41DD-480E-BA07-C9BB5679DB3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81A6A8E-D21D-41DA-BC05-C1F5603F2C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BF749E-4BFC-4C30-888B-8A432B449D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2D7A2E-EBC0-4B9A-9C75-A0369936C3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582EC38-9B6E-4DD3-89B6-5AFA451EC3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3A81F7-0AB5-4FE6-99C5-1BF2B68F61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4A5F72-87CE-4A74-AD91-040B66FCC6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6104204203010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alpha val="100000"/>
                  </a:srgbClr>
                </a:solidFill>
                <a:latin typeface="Microsoft Yahei"/>
                <a:ea typeface="Microsoft Yahei"/>
                <a:cs typeface="Microsoft Yahei"/>
              </a:rPr>
              <a:t>环境风险防范与可持续发展目标的对接与实现</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环境风险防范</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可持续发展目标</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环境风险防范与可持续发展目标的对接</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实现环境风险防范与可持续发展目标的措施与建议</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154" r="8154"/>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随着全球环境问题的日益严重，环境保护和可持续发展已成为国际社会的共同目标。</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环境保护与可持续发展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环境风险是指由于人类活动或自然灾害引起的，对环境或人体健康造成潜在危害的可能性。加强环境风险防范是实现可持续发展的重要保障。</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环境风险与防范</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将环境风险防范与可持续发展目标相结合，有助于推动经济社会全面、协调、可持续发展，促进生态文明建设。</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对接与实现的重要性</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0899" b="108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636" b="1863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国外研究现状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国外在环境风险防范与可持续发展方面开展了大量研究，形成了较为完善的理论体系和实践经验，如环境影响评价、生态风险评价等。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国内研究现状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近年来，我国也加强了环境风险防范与可持续发展方面的研究工作，制定了一系列政策法规和标准规范，推动了相关领域的快速发展。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国内外研究对比分析</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国内外在环境风险防范与可持续发展方面存在一定差异，但都在不断探索和完善相关理论和实践。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本研究旨在探讨环境风险防范与可持续发展目标的对接与实现路径，提出针对性的政策建议，为推动生态文明建设提供理论支撑和实践指导。</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本研究，可以深入了解环境风险防范与可持续发展目标之间的关系，揭示两者相互促进、协同发展的内在机理，为相关政策制定和实施提供科学依据。同时，本研究还有助于推动环境风险防范和可持续发展领域的理论创新和实践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研究意义</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环境风险防范</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375" r="133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敏感区域划定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根据风险源的影响范围和程度，划定出环境敏感区域，为后续的风险防范和应急响应提供依据。</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风险源识别</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通过对环境进行全面监测和分析，识别出可能对环境造成危害的风险源，如工业污染、自然灾害等。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影响范围评估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对识别出的风险源进行分析，评估其可能对环境造成的影响范围和程度。</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环境风险识别</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风险评估方法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采用定性和定量评估方法，对风险源可能造成的环境危害进行评估，包括危害类型、危害程度、发生概率等。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风险评估标准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制定科学、合理的风险评估标准，对环境风险进行分级分类管理，确保风险评估结果的准确性和客观性。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风险评估结果应用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将风险评估结果应用于环境管理和决策中，为制定风险防范措施和应急响应计划提供依据。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环境风险评估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环境风险预警与应急响应</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预警机制建立</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建立健全的环境风险预警机制，通过实时监测和数据分析，及时发现潜在的环境风险。</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应急响应计划制定</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针对可能发生的环境风险事件，制定详细的应急响应计划，明确应急组织、通讯联络、现场处置、医疗救护、安全防护等方面的措施。</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预警信息发布</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及时发布环境风险预警信息，提醒相关部门和公众采取防范措施，减少环境风险造成的损失。</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应急演练与培训</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定期开展环境风险应急演练和培训，提高相关部门和公众的应急响应能力和水平。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可持续发展目标</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通过创新、技术升级和产业结构调整，实现经济持续、稳定增长。</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促进经济增长</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推动资源节约和循环利用，降低资源消耗和浪费。</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提高资源利用效率</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合理规划产业布局，促进产业集聚和协同发展，提高经济整体竞争力。</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优化产业布局</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经济可持续发展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792" r="1379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促进社会公平</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关注弱势群体，推动教育、医疗等公共服务均衡发展，缩小贫富差距。</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保障和改善民生</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提高居民收入水平，加强社会保障体系建设，切实保障和改善民生。</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推动社会进步</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加强社会治理体系建设，促进社会和谐稳定，推动社会文明进步。</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社会可持续发展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https://d.book118.com/216104204203010032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2024-09-01T00:02:51.623</cp:lastPrinted>
  <dcterms:created xsi:type="dcterms:W3CDTF">2024-08-31T16:02:51Z</dcterms:created>
  <dcterms:modified xsi:type="dcterms:W3CDTF">2024-08-31T16:02:53Z</dcterms:modified>
</cp:coreProperties>
</file>