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AC29C8-DDC2-4240-A647-00033DF9A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B1F6DA-A93D-4B71-924E-98605F97C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AF4A4-1E1E-45A7-BA6C-4B64992C4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B8E088-C404-40FF-9528-569120772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10AECB-94FB-4FD3-B616-06F5BAA8F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30AF4F-5A54-44C1-AF38-4AB8F813D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FED43E-1EF3-454E-8F8D-936FF041D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AB57AD-9B52-4B54-B60F-5A58A6EF5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721527-AD8C-4290-881C-29CA454B2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4B039-FCFC-47FA-B35F-64350E4A1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5CA2D-822A-40A3-B2F2-A0C1347F3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1050010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分析问题的方法6W3H分析法鱼刺因果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6W3H分析法核心要素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鱼刺因果分析法原理及应用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6W3H与鱼刺因果结合应用策略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案例分析与实战演练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56" r="316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408" r="304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77" r="290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问题是指实际状况与期望状况之间的差距或不一致，是需要解决或改进的事项。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根据问题的性质和影响范围，可分为技术问题、管理问题、经济问题等。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417" r="1341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明确问题本质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通过深入分析，揭示问题的根本原因和实质，为后续解决提供基础。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识别关键因素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找出影响问题的关键因素，有助于制定针对性的解决方案。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提高决策效率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准确的问题分析可帮助决策者快速做出正确决策，减少试错成本。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问题分析重要性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即Why（为什么）、What（是什么）、Where（在哪里）、When（何时）、Who（谁）、Which（哪一个），用于明确问题的具体内容和背景。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6W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3H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综合运用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即How（如何）、How much（多少）、How long（多长时间），用于进一步探究问题的细节和解决方案。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通过综合运用6W和3H，全面、系统地分析问题，为解决问题提供有力支持。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6W3H分析法简介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6W3H分析法核心要素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What：问题是什么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明确问题的具体内容和范围，是解决问题的起点。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问题类型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判断问题的性质，如技术问题、管理问题等，有助于选择合适的解决方法。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" r="3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深入剖析问题产生的原因，包括直接原因和间接原因。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识别问题之间的因果关系，有助于找到问题的根源和解决方案。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Why：为什么会出现问题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因果关系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确定与问题相关的所有利益相关者，包括直接和间接利益相关者。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利益相关者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明确各利益相关者的责任和义务，有助于问题的解决和推进。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责任归属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Who：涉及哪些人或组织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时间节点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记录问题发生的时间点或时间段，有助于追溯问题的历史和发展过程。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时间紧迫性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评估问题解决的紧迫性，以确定解决方案的优先级和时间安排。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When：问题发生时间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详细描述问题发生的地点和环境，有助于理解问题的背景和情境。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考虑地域因素对问题的影响，如文化差异、政策环境等。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Where：问题发生地点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列出多种可能的解决方案，并进行比较和评估。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选择标准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制定选择方案的标准和依据，如成本效益、可行性、风险等。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方案比较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Which：选择哪个方案或措施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制定详细的实施计划和步骤，包括资源分配、时间表等。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建立监控机制，及时跟踪解决方案的实施情况，并根据需要进行调整和优化。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监控与调整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How：如何实施解决方案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4831" y="1475793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675" y="1573370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6034" y="5792552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137333" y="2069399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137333" y="6143637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44186" y="1522937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341031" y="1620514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55390" y="5839696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6556688" y="2116543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6556688" y="6190781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1446384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成本估算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46384" y="3066374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估算解决问题所需的成本，包括人力、物力、财力等。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18667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18667" y="3067862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明确解决问题所需的资源类型和数量，以确保解决方案的顺利实施。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How much：成本、资源投入等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对解决问题所需的时间进行合理估计，有助于制定实施计划和预期成果。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时间估计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合理安排时间，确保解决方案按计划推进，同时考虑可能出现的延误和风险。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How long：需要多长时间解决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鱼刺因果分析法原理及应用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75049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的特性总是受到一些因素的影响，我们通过头脑风暴找出这些因素，并将它们与特性值一起，按相互关联性整理而成的层次分明、条理清楚，并标出重要因素的图形就叫特性要因图、特性原因图。因其形状如鱼骨，所以又叫鱼刺图（以下称鱼刺图），它是一种发现问题“根本原因”的方法，也可以称之为“因果图”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72018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刺图是一种发现问题“根本原因”的方法，它也可以称之为“因果图”。鱼刺图原本用于质量管理领域的工具，后来由于其简单、实用、直观的特性，逐步被推广运用到各种不同领域，用于表示导致问题或情况所有可能原因的一种图表。</a:t>
            </a:r>
          </a:p>
        </p:txBody>
      </p:sp>
      <p:sp>
        <p:nvSpPr>
          <p:cNvPr id="6" name="Freeform 6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鱼刺图基本原理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https://d.book118.com/216105001010010042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2024-09-09T06:04:32.468</cp:lastPrinted>
  <dcterms:created xsi:type="dcterms:W3CDTF">2024-09-08T22:04:32Z</dcterms:created>
  <dcterms:modified xsi:type="dcterms:W3CDTF">2024-09-08T22:04:34Z</dcterms:modified>
</cp:coreProperties>
</file>