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57B3C-572A-47FE-B5F9-58DE0687A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BD468-607E-49C0-8792-4C4543C9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3E13E-4857-49F2-8137-9D42CFFE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2D4F8-22BA-4357-8529-4065F876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82F9C-3FBF-4A32-B41E-5E521739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9D7D6-8A4D-48EA-A082-2C9B50AE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85FF9-FC27-4932-86B0-D59F3EB46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DED29-4D04-4682-85F2-560534A87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6E75A-B433-4DF0-8DF7-417EDD281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2685F-9AC6-49A6-B073-300DDA260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3F9ED-262F-45E8-B98C-B778DB488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120231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占星学职业生涯规划书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88479" y="5357665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88479" y="5886341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认识占星学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占星学在职业生涯规划中的具体应用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占星学职业生涯规划的实践案例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通过分析占星学与职业生涯规划的关系，帮助个人明确自己的职业发展方向，制定具体的职业计划。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占星学作为一种古老的学问，对人类社会和文化有着深远的影响。近年来，越来越多的人开始关注占星学在职业生涯规划中的应用。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占星学定义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占星学是一种通过观察和研究星象，预测和解释人类行为、情感和事件的科学。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占星学可以为职业生涯规划提供一种独特的视角和方法，帮助个人更好地了解自己的性格特点、优点和不足，从而更好地规划自己的职业发展。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占星学定义与职业生涯规划的关系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认识占星学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占星学认为，星象的变化会影响人类的命运和行为，不同的星座和行星代表着不同的意义和能量，对人类的职业发展也有着重要的影响。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占星学是一种古老的学问，它基于天文学和星象学的基本原理，通过对星象的观察和研究，推测人类的命运、性格、职业等方面。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占星学基本原理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933" b="109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占星学在职业生涯规划中的应用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占星学可以帮助人们了解自己的性格、天赋、优点和缺点，从而更好地选择适合自己的职业方向。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占星学也可以帮助人们了解不同星座和行星对职业发展的影响，从而更好地规划自己的职业生涯。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占星学与职业发展的关联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占星学认为，不同的星座和行星代表着不同的职业领域和机会，例如狮子座代表领导力和自我实现，射手座代表旅游和国际事务等。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占星学也可以帮助人们了解自己的职业发展趋势和机会，从而更好地规划自己的职业发展。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技能专长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占星学专业技能的学习和掌握程度，包括解读星盘、行星象征意义等。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对占星学的浓厚兴趣，愿意投入时间和精力学习和实践。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职业价值观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对占星学领域的职业认同感和价值感，认为该领域对社会或个人有积极意义。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个人特质分析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成为专业的占星学家、占星教师或相关领域的专家，为个人或机构提供咨询服务。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了解占星学领域的市场需求，包括个人客户、企业客户等，以及不同客户群体的需求特点。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关注占星学领域的最新发展动态和趋势，及时调整自己的知识和技能以适应市场变化。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职业方向选择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职业发展目标设定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在接下来的1-2年内，通过系统的学习和实践，提高自己的占星学专业技能水平。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在3-5年内，积累丰富的实践经验，成为占星学领域的专家，并建立起稳定的客户群体和口碑。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在5年以上，成为占星学领域的领军人物，拥有广泛的影响力和知名度，为推动占星学的发展做出贡献。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参加专业的占星学课程和培训，阅读经典的占星学著作和文献，不断提高自己的专业知识和技能。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33" r="2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积极参与实际的占卜、咨询和教学等活动，积累实践经验，提高自己的实际操作能力。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通过社交媒体、网络平台等渠道，积极宣传和推广占星学，扩大自己的影响力和知名度。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行动计划制定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https://d.book118.com/216112023141010031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2024-08-30T05:58:08.645</cp:lastPrinted>
  <dcterms:created xsi:type="dcterms:W3CDTF">2024-08-29T21:58:08Z</dcterms:created>
  <dcterms:modified xsi:type="dcterms:W3CDTF">2024-08-29T21:58:10Z</dcterms:modified>
</cp:coreProperties>
</file>