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3F0DE-3FDD-4877-B767-3E3619C8F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826DD-2B01-4957-B26E-4D44B7E26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1A3C9-4446-4975-99A8-59D494F4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9D982-1E45-4D45-9709-79C7F7F6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67369-9571-4DE3-B413-B94F7416E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52FB5-7A1A-485B-BE66-151531EFB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1B9D4-18B0-4236-B9EB-3EEC31960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9DBD6-BB10-43FC-BF38-9207BFD40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23F2A-9BF1-4A73-B2C8-3EB6735C7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D2E7C-5208-41AA-B232-0E3AD50D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7F072-942B-4CE0-8BC5-C6284B418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1323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物业设备机房标识标牌管理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物业设备机房标识标牌需求分析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标识标牌是用于标明设备、设施、管道、阀门、开关等物品名称、编号、状态、安全警示等信息的标识牌。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方便设备管理和维护，提高工作效率，保障设备安全运行，防止误操作。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标识标牌分类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设施标识牌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阀门标识牌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标明设施名称、功能、使用注意事项等信息。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标明阀门名称、编号、开关状态等信息。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设备标识牌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管道标识牌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安全警示标识牌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标明设备名称、型号、规格、生产厂家等信息。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标明管道介质、流向、压力等信息。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标明危险区域、禁止行为、安全提示等信息。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规定了物业管理的基本制度和要求，包括设备机房标识标牌的管理要求。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《物业管理条例》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规定了特种设备的安全管理要求，包括特种设备标识标牌的制作和使用要求。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《特种设备安全法》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规定了建筑安全卫生管理的基本制度和要求，包括设备机房标识标牌的管理要求。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《建筑安全卫生管理规定》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规定了安全标志的图形、颜色、尺寸等要素和使用要求，适用于设备机房安全警示标识牌的制作和使用。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国家标准《安全标志及其使用导则》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物业设备机房标识标牌需求分析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机房内设备种类繁多，布局紧凑，空间利用率高。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设备密集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机房对环境要求较高，如温度、湿度、洁净度等均需控制在一定范围内。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环境要求严格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机房是物业管理的重点区域，涉及设备安全、人员安全等方面。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安全管理重要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设备机房特点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设备标识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管线标识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功能区域标识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标识标牌需求识别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对机房内各类设备进行标识，包括设备名称、型号、规格、生产厂家等。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在机房内设置安全警示标识，提醒人员注意安全事项，如“禁止吸烟”、“高压危险”等。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对机房内复杂的管线系统进行标识，包括管线走向、介质类型、流向等。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对机房内不同功能区域进行标识，如设备区、配电区、监控区等。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需求分析结果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标识标牌材料需符合环保要求，耐用性强，能够适应机房环境。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标识标牌设置需合理布局，避免相互遮挡或混淆，方便人员观察和记录。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标识标牌内容需准确、清晰、易读，方便人员快速识别。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标识标牌设计需符合行业规范和企业标准，体现专业性和统一性。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设计与制作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标识内容应简洁明了，易于理解，避免使用过于复杂的图形和文字。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规范统一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标识的样式、颜色、字体等应符合企业或行业标准，保持规范统一。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醒目突出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标识应设置在显眼且易于观察的位置，采用醒目的颜色和字体，以便快速识别。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标识材料应选用耐候、耐腐蚀、防火等安全可靠的材质，确保长期使用。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具有耐腐蚀、耐磨损、美观大方等特点，适用于室内外标识制作。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具有高透明度、耐候性强、易加工等特点，适用于室内标识制作。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具有轻便、易加工、成本低等特点，适用于临时性标识制作。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反光膜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具有反光效果好、耐候性强等特点，适用于夜间或光线不足环境下的标识制作。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制作材料选择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加工制作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采用切割、折弯、焊接、打磨等加工工艺，将材料加工成所需形状和尺寸。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设计图纸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根据实际需求设计标识图纸，明确标识内容、尺寸、颜色等要素。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材料准备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按照设计图纸要求准备相应的制作材料，如不锈钢板、亚克力板、PVC板等。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对加工后的标识进行表面处理，如喷涂、电镀、丝印等，以达到美观和防腐等效果。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安装固定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将制作好的标识安装在相应位置，采用合适的固定方式和配件，确保标识牢固可靠。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制作工艺与流程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安装与维护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https://d.book118.com/216113233003010054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2024-09-20T22:55:59.937</cp:lastPrinted>
  <dcterms:created xsi:type="dcterms:W3CDTF">2024-09-20T14:55:59Z</dcterms:created>
  <dcterms:modified xsi:type="dcterms:W3CDTF">2024-09-20T14:56:02Z</dcterms:modified>
</cp:coreProperties>
</file>