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B46CA-8995-4901-8CE8-62FCFDA20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B6EA0-8149-4CF0-9F49-CD2716FEF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E8381-C1DF-44C6-BEE8-3F3114929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6916C-03BC-40EA-9AD5-4951FF6B7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5A1836-F835-4B7E-A51D-77976F090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EF6C46-583F-489B-9293-1223C287C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F2FBA2-F6FB-4E74-A527-FCD0563FB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425BBD-EB3A-4A6D-A6EE-0C155A83D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14680-96FD-4177-8A7E-32563F185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AEAF2-D478-4A34-B86E-0ADD0E4B9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56D9E5-49B9-46D2-9E3D-11B2021EE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114100214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全面了解竞争对手的战略与策略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竞争对手概况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竞争对手战略分析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竞争对手策略分析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竞争对手优势与劣势分析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竞争对手反应模式分析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竞争策略建议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竞争对手概况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竞争对手类型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直接竞争对手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与本企业提供相同产品或服务的企业，争夺同一消费群体。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间接竞争对手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提供与本企业产品相关或类似产品或服务的企业，争夺不同消费群体。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潜在竞争对手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可能进入市场的新企业或新产品，对现有企业构成威胁。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竞争对手规模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大规模企业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有一定的资本和市场份额，品牌知名度一般。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中等规模企业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小规模企业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资本较少、市场份额较小、品牌知名度较低。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资本雄厚、市场份额大、品牌知名度高。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竞争对手市场占有率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市场领导者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占有较大市场份额，主导市场趋势。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市场补缺者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占有微小市场份额，专注于细分市场。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市场挑战者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占有一定市场份额，积极挑战市场领导者。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市场追随者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占有较小市场份额，跟随市场领导者发展。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竞争对手战略分析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通过降低成本来获得竞争优势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竞争对手采取成本领先战略，注重通过提高生产效率、优化采购渠道等方式降低成本，以更低的价格销售产品或服务，从而获得市场份额。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成本领先战略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差异化战略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通过产品或服务的独特性来获得竞争优势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竞争对手采取差异化战略，注重创新和研发，提供与众不同的产品或服务，以满足消费者独特的需求和偏好。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专注于某一特定市场或产品领域，以获得竞争优势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竞争对手采取集中化战略，专注于某一特定市场或产品领域，通过深入了解该领域的需求和趋势，提供更符合市场需求的产品或服务。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集中化战略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竞争对手策略分析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5" r="2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了解竞争对手如何对市场进行细分，并确定其目标市场。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研究竞争对手的市场定位，以及其如何通过定位来吸引和满足目标客户的需求。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市场开发策略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1667" r="31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分析竞争对手如何通过产品创新来满足市场需求，并保持竞争优势。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研究竞争对手的产品线策略，包括扩展现有产品线、缩减不盈利产品线等。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产品线扩展与缩减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2F2F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产品开发策略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https://d.book118.com/216114100214010030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2024-08-29T00:41:55.668</cp:lastPrinted>
  <dcterms:created xsi:type="dcterms:W3CDTF">2024-08-28T16:41:55Z</dcterms:created>
  <dcterms:modified xsi:type="dcterms:W3CDTF">2024-08-28T16:41:58Z</dcterms:modified>
</cp:coreProperties>
</file>