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262B7-E0CE-43C8-9C8E-656CDDA5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C0DC4-5A03-4EFA-B29B-594F61418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B905B-011F-43F2-AAB9-3F27A7195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5DB6B-8C08-4209-ACB3-8E3000D3F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8643F3-4ED1-42FF-B376-E3551D4E6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2229AA-75DC-4631-A548-D0CA404FE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E2FA6-711B-4E6D-AF30-2490268A6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A92ED-A9E8-4E6C-B919-FAF5D461B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A3C2F-A7B3-4745-82D7-3CDD3B9CF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90F54-381F-4B10-8378-C705D67F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8C31E-33BF-42CB-9F79-D4FD9145B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15050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垃圾分类与社区协作的重要性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社区协作在垃圾分类中作用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国内外垃圾分类实践经验借鉴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当前我国垃圾分类存在挑战与问题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加强社区协作，推进垃圾分类工作建议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垃圾分类背景及意义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随着人口增长和消费水平提高，垃圾产生量迅速增加，给环境带来巨大压力。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垃圾数量激增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环境污染加剧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垃圾的不合理处理导致土壤、水源和空气污染，威胁人类健康。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按照垃圾的成分、属性、利用价值、对环境影响以及现有处理方式，将其分离成不同类别的过程。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主要包括源头分类、投放分类和专业回收等。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培养公众环保意识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推动绿色经济发展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垃圾分类意义与价值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710" r="147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093" r="180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通过分类回收，提高资源利用效率，减少资源浪费。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垃圾分类有助于减少垃圾处理量，降低环境污染。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垃圾分类需要公众的积极参与，有助于提高公众的环保意识和责任感。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垃圾分类与回收产业的发展有助于推动绿色经济，创造更多就业机会。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社区协作在垃圾分类中作用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社区可以动员志愿者、居民、社区工作者等人力资源，共同参与垃圾分类工作。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社区内的公共设施、宣传栏、垃圾桶等物力资源，可为垃圾分类提供必要的支持和保障。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社区通过宣传、教育、培训等活动，提高居民对垃圾分类的认知和意识，促进信息的传播和共享。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信息资源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社区资源整合优势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参与意愿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大多数居民愿意参与垃圾分类，但实际行动中可能存在一些困难和障碍。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居民参与垃圾分类的意愿受到知识水平、环保意识、生活习惯等多种因素的影响。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居民参与意愿及影响因素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政府引导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居民自治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社区协作模式探讨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政府通过制定政策、提供资金支持等方式，引导和推动社区开展垃圾分类工作。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社会组织可以发挥自身优势，协助社区开展垃圾分类工作，提供必要的支持和帮助。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社区通过居民自治的方式，组织居民参与垃圾分类，提高居民的参与度和自主性。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企业可以与社区合作，提供垃圾分类相关的技术、设备和资金支持，促进垃圾分类工作的顺利开展。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国内外垃圾分类实践经验借鉴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60" r="95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国内成功案例分享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上海模式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通过政府主导、全民参与、市场化运作的方式，实现了生活垃圾分类全覆盖，有效提高了资源回收利用率。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北京模式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以街道为单位，建立垃圾分类指导员队伍，开展入户宣传和现场指导，推动居民养成分类习惯。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深圳模式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借助智能科技手段，如智能分类垃圾桶、垃圾分类APP等，提高分类效率和准确性。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958" r="18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通过精细化分类和严格监管，实现了垃圾减量化和资源化的目标，形成了成熟的循环经济体系。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建立完善的垃圾分类法律法规和回收体系，引导居民和企业积极参与，实现了垃圾的有效治理。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采用先进的垃圾焚烧和生物处理技术，将垃圾转化为热能和电能等可再生能源，实现了垃圾的资源化利用。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瑞典经验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国际先进经验介绍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https://d.book118.com/216115050202010040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2024-09-07T06:30:25.413</cp:lastPrinted>
  <dcterms:created xsi:type="dcterms:W3CDTF">2024-09-06T22:30:25Z</dcterms:created>
  <dcterms:modified xsi:type="dcterms:W3CDTF">2024-09-06T22:30:27Z</dcterms:modified>
</cp:coreProperties>
</file>