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32A13-C46C-4F77-977A-938F9F394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2F812-39DB-48CF-A779-2F32EEF1F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91D29-39C2-4805-A546-52C96C17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856B3-DD27-4D0D-8713-540946D1A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BF1F2-474E-4583-8D6A-A8FE48DEE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AB06D-66F0-466D-BBD1-DCE8B674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A9D48-D6AB-4B79-BAB4-51C9D87D3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E3C4A-AC93-4A19-9FD8-224047EA7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977D0-377D-4620-A9B4-20054ABD0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B7E8F-4C2D-4878-ACDD-8CC6362BD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DE44C-70F4-4B92-B47F-04228529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1512214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综合管理部年度工作总结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工作概述与目标回顾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物资采购与库存管理工作总结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信息化建设与应用成果展示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挑战分析与应对策略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工作概述与目标回顾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05" r="158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综合管理部是企业内部的重要部门，负责协调、整合和监督各个部门的工作，确保企业整体运营的高效和顺畅。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通过有效的资源分配、流程优化和决策支持，综合管理部在提升企业绩效、增强竞争优势方面发挥着不可替代的作用。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重要性体现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综合管理部职责及重要性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在年初，我们制定了以优化内部管理流程、提升员工满意度和增强企业凝聚力为主要目标的工作计划。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通过一年的努力，我们成功实现了大部分目标。内部管理流程得到了显著优化，员工满意度和企业凝聚力也有了明显提升。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年度工作目标设定与达成情况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达成情况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团队协作：我们积极倡导团队协作精神，通过定期的部门会议和团队建设活动，增强了团队成员之间的信任和合作。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沟通成果：我们建立了有效的沟通机制，包括定期的员工大会、部门间沟通会议等，确保了信息的畅通和问题的及时解决。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373" b="113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通过以上内容的扩展，我们可以看到综合管理部在过去一年中的工作成果和努力。在未来的工作中，我们将继续努力，为企业的发展贡献更大的力量。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人力资源管理工作总结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47" b="6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员工招聘、培训与发展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招聘策略优化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通过多渠道招聘、校园招聘、内部推荐等方式，提高招聘效率和质量，降低招聘成本。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培训体系建设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建立完善的培训体系，包括新员工入职培训、在职员工技能提升培训、管理培训等，提高员工整体素质和业务水平。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员工发展规划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制定员工职业发展规划，提供晋升机会和职业发展空间，激发员工工作积极性和创造力。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优化绩效考核指标和权重设置，加强绩效反馈和辅导，提高考核的公正性和有效性。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绩效考核体系改进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探索多元化的激励方式，如奖金、股票期权、晋升机会等，激发员工的工作动力和归属感。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根据市场变化和公司战略，适时调整薪酬福利政策，提高员工满意度和忠诚度。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绩效考核与激励机制完善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建立健全的员工关系协调机制，及时处理员工投诉和纠纷，维护良好的工作氛围和员工关系。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员工关系协调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积极推动企业文化建设，组织丰富多彩的文化活动，增强员工的认同感和凝聚力。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关注员工身心健康和工作生活平衡，提供必要的关怀和支持，提高员工的工作幸福感和满意度。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员工关怀与支持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员工关系维护及企业文化建设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行政管理工作总结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通过合理规划办公空间，更新办公家具和设备，营造舒适、高效的办公环境。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办公环境改善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建立设施维护档案，定期巡查、保养和维修办公设备，确保设施的正常运行。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59" r="65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推广节能环保理念，实施节能减排措施，如采用节能灯具、减少纸张浪费等，降低公司运营成本。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办公环境优化与设施管理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会议记录与纪要整理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准确记录会议内容和讨论结果，及时整理会议纪要并分发给与会人员。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会议后续跟进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对会议中提出的问题和建议进行跟踪和落实，确保会议精神的贯彻执行。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会议筹备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协助各部门策划、组织各类会议，包括会议通知、场地布置、设备调试等。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会议组织及记录整理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文件归档与管理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建立完善的文件管理制度，对公司各类文件进行分类、编号、归档和保管，确保文件的完整性和安全性。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证件办理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负责公司各类证件的申办、变更、年检等工作，确保公司证件的齐全和有效。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日常事务处理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处理公司日常行政事务，包括接待来访、接听电话、处理邮件等，提供高效、周到的行政服务。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证件办理、文件归档等日常事务处理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财务管理工作总结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根据公司的战略规划和业务计划，编制了全面、合理的年度预算，确保了公司各项业务的顺利开展。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通过定期跟踪和监控各部门的预算执行情况，及时发现并解决了预算执行过程中的问题和偏差，确保了预算的有效执行。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预算编制与执行监控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94" r="23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成本费用核算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建立了完善的成本费用核算体系，准确核算了公司的各项成本费用，为公司的决策提供了可靠的数据支持。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成本费用控制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通过制定成本费用控制标准和措施，有效降低了公司的成本费用，提高了公司的经济效益。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成本费用控制分析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https://d.book118.com/216115122144010035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2024-09-05T14:11:39.285</cp:lastPrinted>
  <dcterms:created xsi:type="dcterms:W3CDTF">2024-09-05T06:11:39Z</dcterms:created>
  <dcterms:modified xsi:type="dcterms:W3CDTF">2024-09-05T06:11:41Z</dcterms:modified>
</cp:coreProperties>
</file>