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76A0E-AF61-4178-ADA9-A28BAAE29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547FC-81EB-454E-A46A-FCD1ED214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225A2-681D-4C3A-A990-44D135E06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16A4D-ACEB-49B3-B002-8C9F69B30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0F42E3-6244-4C59-B49F-C69B23C3B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4E71B6-45FA-4F1A-B5A3-C05414B44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1F67CC-E3E2-4F8A-B7AA-7FF751171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F947C-7BD1-4C7B-AB15-F7924F2A3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0E96E-6E0D-4E8B-B42E-EB3236883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C97A2-A781-4AAF-ACC5-D742BBA99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C4903-3FB9-41DF-801A-3C329C2DD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2213000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传染病科护士的护理计划和持续评估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心理护理与人文关怀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传染病科护士是防控传染病的第一线人员，需要具备专业的知识和技能，以应对各种传染病的威胁。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应对传染病威胁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通过制定科学的护理计划，传染病科护士能够确保患者在治疗过程中的安全，提高治愈率。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持续评估护理计划的效果，有助于不断改进护理措施，提升医疗质量。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传染病科护士的角色和职责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负责患者的日常护理工作，包括病情观察、生活照顾、心理支持等。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严格执行感染控制措施，防止病原体的传播和交叉感染。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对患者及其家属进行健康教育，提高他们对传染病的认识和自我防护能力。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参与传染病相关的科研工作，不断提升自己的专业水平和技能。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患者照护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感染控制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科研与进修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了解患者的病情严重程度、症状表现及治疗方案。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评估患者的心理状态、社会支持系统和应对能力。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心理社会评估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评估患者的日常生活自理能力，如饮食、洗漱、排泄等。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生活自理能力评估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制定个性化护理计划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根据患者病情和需求，制定明确的护理目标，如缓解症状、提高生活质量等。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针对患者的具体情况，制定相应的护理措施，如药物治疗、心理干预、生活照顾等。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护理时间表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合理安排护理时间，确保患者得到及时、有效的护理。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向患者和家属详细解释护理计划的内容、目的和意义，取得他们的理解和配合。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解释护理计划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关注患者的心理变化，提供必要的心理支持和辅导，帮助患者树立信心。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鼓励家属积极参与患者的护理工作，提供必要的指导和支持，形成良好的家庭护理氛围。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与患者和家属沟通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保持患者舒适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关注患者的舒适度，采取相应措施减轻患者痛苦，如调整床位、提供舒适的环境等。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根据护理计划，为患者提供全面的护理措施，包括病情观察、药物治疗、生活护理、心理支持等。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采取必要的措施确保患者的安全，如防止跌倒、预防压疮、避免交叉感染等。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执行护理计划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密切观察患者的病情变化，包括生命体征、症状、体征等，及时发现异常情况。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详细记录患者的病情变化，包括观察结果、护理措施和效果等，为医生提供准确的信息。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记录病情变化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发现患者病情变化或异常情况时，及时报告医生，并根据医嘱采取相应的处理措施。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监测患者病情变化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调整护理措施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根据患者的病情变化和评估结果，及时调整护理措施，以满足患者的需求。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与医生沟通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与医生保持密切沟通，及时反馈患者的病情变化和护理效果，共同制定和调整治疗方案和护理计划。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定期评估护理计划的效果，包括患者的病情改善情况、护理措施的执行情况等。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调整护理计划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持续评估与改进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https://d.book118.com/216122130002010034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2024-09-02T22:23:34.618</cp:lastPrinted>
  <dcterms:created xsi:type="dcterms:W3CDTF">2024-09-02T14:23:34Z</dcterms:created>
  <dcterms:modified xsi:type="dcterms:W3CDTF">2024-09-02T14:23:36Z</dcterms:modified>
</cp:coreProperties>
</file>