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9FDDA-96A4-4E9D-B043-F72B2F7D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BE15-7CAD-4176-85F6-D147E354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B4AE-8884-4309-B4FD-18273220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EC992-C3CB-4DB7-9FA5-5774A445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AF54D-A564-46C4-9146-9504872F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C4E4D-C1CB-496B-8B18-A6293AB3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ADDE9-700C-4876-B795-2219382E1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D6F2A-C56C-457B-9B94-58E68F17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70814-F83B-47F8-9F5E-1BF77066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5B642-3AE5-4A01-AB6B-DD242941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666A-D575-49C2-A69B-CC2BE8A2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23110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华为SMC2.0系统介绍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案例分析：成功应用案例分享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是华为公司推出的一款智能存储管理系统，旨在提供高效、可靠、易用的数据存储解决方案。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该系统主要面向企业级用户，满足其不断增长的数据存储需求，提供高性能、高可用性、高扩展性的数据存储服务。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华为SMC2.0系统定义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华为SMC2.0系统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华为SMC2.0系统采用分布式架构，支持横向扩展，可灵活应对不同规模的存储需求。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该系统由存储节点、管理节点和客户端组成。其中，存储节点负责数据的存储和访问，管理节点负责系统的管理和维护，客户端提供用户操作界面和API接口。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支持块存储、文件存储和对象存储等多种存储类型，满足不同应用场景的需求。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提供数据备份、恢复和容灾等功能，确保数据的可靠性和安全性。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采用智能缓存、多路径IO等技术，提高数据存储和访问的性能。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提供统一的管理界面和API接口，方便用户进行系统的配置、监控和维护等操作。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支持大规模横向扩展，实现线性增长的高性能处理能力。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采用轻量级容器技术，实现应用快速部署和弹性伸缩。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将系统拆分为多个小型、独立的服务，提高系统的可维护性和可扩展性。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分布式云化技术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海量数据处理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支持PB级数据存储和处理，满足大规模数据分析需求。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提供实时数据流处理能力，支持毫秒级延迟的数据分析。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集成数据挖掘和机器学习算法，发现数据中的隐藏规律和趋势。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利用机器学习和深度学习技术，为业务决策提供智能化支持。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支持自然语言文本处理和分析，提供智能问答、情感分析等应用。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图像与视频处理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集成计算机视觉技术，实现图像和视频的智能识别和分析。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提供防火墙、入侵检测、病毒防护等全方位网络安全防护措施。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全方位安全防护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支持数据加密存储和传输，保护用户隐私和数据安全。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数据加密与隐私保护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提供详细的安全审计功能和日志分析工具，便于追踪和排查安全问题。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安全审计与日志分析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实时监控网络设备状态，包括路由器、交换机、防火墙等。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自动检测网络故障，提供故障诊断和处理建议。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分析网络性能数据，提供优化建议，提高网络运行效率。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运营商网络管理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集中管理企业内部各种网络设备，简化管理流程。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网络设备统一管理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提供企业级网络安全解决方案，保护企业网络安全。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确保企业网络稳定、高效运行，提供优质服务。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网络质量保障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企业级网络管理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设备接入与认证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支持各种物联网设备的接入和认证，确保设备安全可信。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设备远程监控与控制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实现对物联网设备的远程监控和控制，方便设备管理。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收集物联网设备产生的数据，进行分析和处理，提供有价值的信息。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物联网设备管理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通过SMC2.0系统控制智能家居设备，如灯光、空调、窗帘等。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家居设备控制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实时监控家居安全状况，如入侵报警、火灾报警等。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家居安防监控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提供智能家居解决方案，让生活更加便利和舒适。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家居生活便利化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智能家居领域应用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https://d.book118.com/216123110132010042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2024-09-10T01:35:31.682</cp:lastPrinted>
  <dcterms:created xsi:type="dcterms:W3CDTF">2024-09-09T17:35:31Z</dcterms:created>
  <dcterms:modified xsi:type="dcterms:W3CDTF">2024-09-09T17:35:34Z</dcterms:modified>
</cp:coreProperties>
</file>