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92F3BC-23A9-465F-B241-46943E77E6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2C899C-685B-4A90-A8C8-BE3178A4D9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9BEC74-767F-4DC3-8A19-0F41960DB3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686F3BF-2CD5-4169-9342-7F3DD6C1EC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B88701-A4EB-4540-8ED5-DD393590C3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3BDE1E-4CC4-4DE3-98B2-81602FF850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826B7C5-8F95-4DF3-B9F1-D14E71E960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AE94AB-5561-4032-86E2-AA3CE881A2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F5D601-37B4-4919-865A-B37A9249BB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8E2576-FFBC-4C7A-A111-A38D812288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BE3706-6CAE-45F3-A30C-86B63EC85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6123230033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《硝酸甘油的使用》ppt课件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硝酸甘油简介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硝酸甘油的使用方法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硝酸甘油的不良反应及处理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硝酸甘油与其他药物的相互作用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硝酸甘油的保存与护理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硝酸甘油简介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729" r="15729"/>
          <a:stretch>
            <a:fillRect/>
          </a:stretch>
        </p:blipFill>
        <p:spPr>
          <a:xfrm>
            <a:off x="6511619" y="1535300"/>
            <a:ext cx="4371748" cy="4560406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610" y="1939341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硝酸甘油是一种有机硝酸酯类药物，化学名为三硝酸甘油酯。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3610" y="3270075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它是一种油状液体，不溶于水，但可溶于有机溶剂。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3610" y="4650890"/>
            <a:ext cx="4876800" cy="13411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硝酸甘油具有挥发性，在室温下可以逐渐挥发。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硝酸甘油的化学性质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1185774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1536246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硝酸甘油通过扩张血管平滑肌来降低血压和缓解心绞痛。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079664" y="2918085"/>
            <a:ext cx="9112336" cy="1732311"/>
          </a:xfrm>
          <a:prstGeom prst="rect">
            <a:avLst/>
          </a:prstGeom>
          <a:solidFill>
            <a:schemeClr val="accent2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0" y="4650396"/>
            <a:ext cx="9112336" cy="173231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3798378" y="3268557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它主要作用于小血管平滑肌，尤其是冠状动脉和静脉。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049" y="5000868"/>
            <a:ext cx="7876972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硝酸甘油通过释放一氧化氮（NO）来发挥作用，NO可以激活鸟苷酸环化酶，使平滑肌细胞内的环磷酸鸟苷（cGMP）增加，从而松弛血管平滑肌。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813" b="7813"/>
          <a:stretch>
            <a:fillRect/>
          </a:stretch>
        </p:blipFill>
        <p:spPr>
          <a:xfrm>
            <a:off x="9112336" y="1185774"/>
            <a:ext cx="3079664" cy="173231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1875" b="21875"/>
          <a:stretch>
            <a:fillRect/>
          </a:stretch>
        </p:blipFill>
        <p:spPr>
          <a:xfrm>
            <a:off x="0" y="2918085"/>
            <a:ext cx="3079664" cy="173231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75" b="21875"/>
          <a:stretch>
            <a:fillRect/>
          </a:stretch>
        </p:blipFill>
        <p:spPr>
          <a:xfrm>
            <a:off x="9112336" y="4650396"/>
            <a:ext cx="3079664" cy="1732311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硝酸甘油的药理作用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241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562298" y="4664385"/>
            <a:ext cx="333292" cy="3332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95936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0450" y="4664385"/>
            <a:ext cx="333292" cy="33329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806088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25297" y="4664385"/>
            <a:ext cx="333292" cy="3332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785783" y="2050476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04990" y="4683160"/>
            <a:ext cx="333292" cy="333292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40911" y="2218825"/>
            <a:ext cx="1706880" cy="43891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36192" y="2731008"/>
            <a:ext cx="1706880" cy="190195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硝酸甘油主要用于治疗心绞痛和降低血压。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006374" y="2218825"/>
            <a:ext cx="1706880" cy="43891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96223" y="2218825"/>
            <a:ext cx="1706880" cy="43891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973551" y="2218825"/>
            <a:ext cx="1706880" cy="43891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01028" y="2705321"/>
            <a:ext cx="1706880" cy="190195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它通常舌下含服或喷雾吸入使用，也可以静脉注射给药。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90876" y="2705321"/>
            <a:ext cx="1706880" cy="190195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对于稳定型心绞痛患者，硝酸甘油可以快速缓解症状，如胸痛和呼吸困难。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980723" y="2705321"/>
            <a:ext cx="1706880" cy="190195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在某些情况下，如心肌梗死或心力衰竭，硝酸甘油也可以用于治疗。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硝酸甘油的临床应用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硝酸甘油的使用方法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将硝酸甘油片置于舌下，让其自然溶解，通过口腔黏膜吸收发挥药效。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舌下含服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喷雾吸入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静脉注射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792" r="177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使用硝酸甘油的喷雾剂，通过鼻腔吸入，快速达到治疗目的。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在紧急情况下，可通过静脉注射硝酸甘油，迅速提升药物浓度，缓解症状。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硝酸甘油的用药途径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成人首次剂量为0.25-0.5毫克，每隔5分钟可重复给药一次，但24小时内不超过2-3次。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4833" r="483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4167" b="141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舌下含服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根据病情和医生建议，按照喷雾剂的说明使用。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喷雾吸入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根据医生建议和患者的具体情况，缓慢注射5-10微克硝酸甘油。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静脉注射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硝酸甘油的使用剂量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noFill/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  <a:noFill/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监测血压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在使用硝酸甘油期间，应定期监测患者的血压，以确保安全。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避免与酒同服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酒精会增强硝酸甘油的降血压作用，应避免同时摄入酒精。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注意药物相互作用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硝酸甘油可能会与其他药物发生相互作用，使用时应告知医生正在使用的其他药物。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孕妇和哺乳期妇女慎用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孕妇和哺乳期妇女在使用硝酸甘油时应特别谨慎，并咨询医生的建议。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硝酸甘油的使用注意事项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硝酸甘油的不良反应及处理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https://d.book118.com/216123230033010045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2024-09-13T21:00:00.492</cp:lastPrinted>
  <dcterms:created xsi:type="dcterms:W3CDTF">2024-09-13T13:00:00Z</dcterms:created>
  <dcterms:modified xsi:type="dcterms:W3CDTF">2024-09-13T13:00:02Z</dcterms:modified>
</cp:coreProperties>
</file>