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1405F5-8D41-4FE7-9380-D828590D6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150489-E0EB-450D-A09C-7273A1B14B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BA9068-3ABC-4B64-AE64-A7DAC35E29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73383C-D253-43B9-B8F3-11DF03BF6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CBE828-BAB4-4C5E-8D12-56C8AECD87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3FC129-2C04-4247-91B6-9D5DCC4F90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23F1B4-040F-4BBE-B88C-8BDA9B2624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9A3A83-DC09-49E6-8D6D-90CBD9295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EE837A-E947-4CC1-83E7-381C8398B9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F2A8F-2F99-4618-A1A3-B12C0CB93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C8525A-9042-41B5-9386-A7AAFCA67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12502502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学习人际沟通心得体会</a:t>
            </a:r>
          </a:p>
        </p:txBody>
      </p:sp>
      <p:sp>
        <p:nvSpPr>
          <p:cNvPr id="4" name="TextBox 4"/>
          <p:cNvSpPr txBox="1"/>
          <p:nvPr/>
        </p:nvSpPr>
        <p:spPr>
          <a:xfrm>
            <a:off x="4293502" y="4349349"/>
            <a:ext cx="360499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人际沟通的基本概念和技巧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学习人际沟通的过程和体验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人际沟通中的挑战和困难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人际沟通中的自我认知和自我提升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53" b="2755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83" b="798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提升个人技能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学习人际沟通技巧是为了提升个人的社交能力，更好地与他人建立联系和合作。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应对社交挑战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在日常生活和工作中，人际沟通是不可避免的。学习人际沟通技巧有助于应对各种社交挑战，如面试、谈判、团队合作等。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促进个人成长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良好的人际沟通能力有助于个人成长和职业发展，提高个人的影响力和领导力。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5806" r="580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通过有效的人际沟通，可以与他人建立良好的关系，增进彼此的了解和信任。</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建立良好关系</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人际沟通是信息传递的重要途径。通过清晰、准确的表达，可以避免误解和冲突，提高工作效率。</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传递清晰信息</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在人际沟通过程中，可以及时发现并解决问题和冲突，避免情况恶化，维护良好的人际关系。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解决问题和冲突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在团队中，良好的人际沟通能力有助于促进团队成员之间的合作，提高团队的凝聚力和工作效率。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促进团队合作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人际沟通的基本概念和技巧</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人际沟通的定义和内涵</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人际沟通的内涵包括传递信息、建立关系、表达情感、解决问题等方面。</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人际沟通是指个体与个体之间通过语言、文字、表情、动作等方式传递信息、交流思想和感情的过程。</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670" r="867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776" r="2277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663" r="1566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51" r="315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人际沟通的基本技巧</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积极倾听他人的观点和感受，理解对方的立场和需求。</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清晰、准确地表达自己的观点、情感和需求，避免模糊不清或含糊其辞。</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善于提出开放性问题，引导对方表达更多信息，增进了解。</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对对方的观点和感受给予积极回应，表达理解和支持。</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倾听技巧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表达技巧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提问技巧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回应技巧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情感表达</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情感共鸣</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情感调节</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人际沟通中的情感因素</a:t>
              </a:r>
            </a:p>
          </p:txBody>
        </p:sp>
      </p:grpSp>
      <p:pic>
        <p:nvPicPr>
          <p:cNvPr id="28" name="Picture 28"/>
          <p:cNvPicPr>
            <a:picLocks noChangeAspect="1"/>
          </p:cNvPicPr>
          <p:nvPr/>
        </p:nvPicPr>
        <p:blipFill>
          <a:blip r:embed="rId2"/>
          <a:srcRect t="7349" b="734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2868" b="286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通过语言、表情、动作等方式表达自己的情感，增进彼此之间的了解和信任。</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理解对方的情感，产生共鸣，增强彼此之间的情感联系。</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在沟通过程中，适时调节自己的情感，保持平和、理智的态度，避免情绪失控。</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学会管理自己的情绪，以积极、健康的心态面对人际沟通中的各种挑战。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学习人际沟通的过程和体验</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通过学习人际沟通，更深入地了解自己的沟通风格、情绪管理和倾听能力，从而增强自我认知。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提升自我认知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540" r="354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改善人际关系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促进个人成长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062" r="1306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掌握有效沟通技巧，以更和谐、理解和尊重的方式与他人互动，进而改善人际关系。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良好的人际沟通能力有助于个人在职场和社交场合中取得更好的成果，促进个人成长和成功。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学习人际沟通的动机和目的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在学习过程中，积极参与角色扮演、小组讨论等活动，实践倾听、表达、反馈等沟通技巧。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实践沟通技巧</a:t>
            </a:r>
          </a:p>
        </p:txBody>
      </p:sp>
      <p:pic>
        <p:nvPicPr>
          <p:cNvPr id="5" name="Picture 5"/>
          <p:cNvPicPr>
            <a:picLocks noChangeAspect="1"/>
          </p:cNvPicPr>
          <p:nvPr/>
        </p:nvPicPr>
        <p:blipFill>
          <a:blip r:embed="rId2"/>
          <a:srcRect l="14966" r="1496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在沟通实践后，及时反思自己的沟通效果，分析成功和失败的原因，总结经验教训。</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反思沟通效果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与同学、老师或导师交流，寻求他们的反馈和建议，以便更好地改进自己的沟通技巧。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寻求反馈和建议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学习过程中的实践和反思</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改善了人际关系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运用所学的沟通技巧，与他人建立了更深入的联系和信任，改善了人际关系。</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增强了自信心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通过成功的沟通实践，增强了自信心和自我价值感，更敢于表达自己的想法和感受。</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掌握了有效沟通技巧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通过学习，掌握了如何倾听他人、清晰表达自己的想法、给予和接受反馈等有效沟通技巧。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学习成果和收获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https://d.book118.com/216125025024010055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2024-09-22T14:26:44.380</cp:lastPrinted>
  <dcterms:created xsi:type="dcterms:W3CDTF">2024-09-22T06:26:44Z</dcterms:created>
  <dcterms:modified xsi:type="dcterms:W3CDTF">2024-09-22T06:26:46Z</dcterms:modified>
</cp:coreProperties>
</file>