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E7A2A-F354-4078-9731-8AA1C390F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7A42C-6C28-4978-9E69-BB98D80BB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DF21B-31D9-4C22-9D08-CEBE5188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E1927-8A94-4ADC-9005-CAFDDCB88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9B9BC-CDA9-41C4-B6C5-07DC0B800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B4404-02BB-48EF-8A86-41423EEC1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740FF-FBA9-4D4A-B204-037328E33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CF0AF-30EC-49E0-86EE-B8739A8B0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E0B68-510B-47B0-A002-6872A81BA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13DBB-0804-4E90-B099-E1FA8EC0A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40F41-990B-4D8A-BCD8-FAA64D6E5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252152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中国汽车制造行业现状及未来发展趋势分析报告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现状分析：产能、销量与竞争格局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技术创新与智能制造进展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供应链协同与产业链整合优化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政策环境、市场需求变化及挑战应对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未来发展趋势预测与战略建议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中国汽车制造行业涵盖了从零部件制造、整车生产到汽车销售和售后服务的完整产业链。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主要企业类型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包括国有大型汽车集团、合资企业、民营汽车企业以及新兴的新能源汽车企业等。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乘用车、商用车、新能源汽车等是中国汽车制造行业的主要产品类型。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中国汽车制造行业简介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起步阶段（1950s-1970s）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以生产载货汽车为主，技术水平和生产能力相对较低。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合资合作阶段（1980s-1990s）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引进国外先进技术和管理经验，通过合资合作提高产品质量和生产效率。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自主创新阶段（2000s至今）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加大自主研发力度，培育自主品牌，提升国际竞争力。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中国汽车市场已成为全球最大的汽车市场，国内品牌逐渐崛起，市场份额逐年提升。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中国汽车品牌在国际市场上的知名度和影响力逐渐增强，部分品牌已进入发达国家市场。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与国际知名品牌相比，中国汽车品牌在品牌影响力、技术水平和产品质量等方面仍有提升空间。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国内外市场地位对比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现状分析：产能、销量与竞争格局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产能布局及利用率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产能布局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中国汽车制造行业产能布局呈现出多元化、区域化的特点。各大汽车厂商在全国范围内建立了多个生产基地，形成了较为完善的产能网络。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产能利用率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近年来，随着汽车市场需求的不断增长，中国汽车制造行业的产能利用率持续提高。然而，部分地区的产能过剩问题依然存在，需要进一步优化产能布局。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中国汽车市场已成为全球最大的汽车市场之一。近年来，国内汽车销量保持稳步增长，其中自主品牌汽车销量占比逐年提升。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销量表现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中国汽车制造行业市场份额主要由几家大型汽车厂商占据，如上汽集团、一汽集团、广汽集团等。同时，众多自主品牌车企也在不断努力提升市场份额。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销量表现及市场份额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中国汽车制造行业竞争激烈，国内外品牌众多。国内品牌如吉利、长城、比亚迪等不断崛起，与国际品牌如大众、丰田、本田等展开激烈竞争。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随着新能源汽车和智能网联技术的快速发展，技术竞争成为汽车制造行业的重要方面。各大车企纷纷加大研发投入，提升自主创新能力，以抢占技术制高点。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汽车制造行业的供应链竞争也日益激烈。车企需要与优秀的零部件供应商建立紧密的合作关系，确保产品质量和成本控制。同时，还需要关注全球供应链的变化，以应对潜在的供应链风险。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技术创新与智能制造进展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关键技术突破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自动驾驶技术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自动驾驶技术是中国汽车制造行业的重要发展方向。通过深度学习、传感器融合和高精度地图等技术的结合，中国的汽车制造企业已经能够实现部分场景下的自动驾驶功能。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中国汽车制造行业在新能源技术方面取得了重要突破，如电池技术、电机技术和电控技术等。这些技术的提升使得新能源汽车的续航里程、充电速度和动力性能得到了显著改善。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轻量化技术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轻量化技术是提升汽车燃油经济性和减少排放的重要手段。中国汽车制造企业在材料选择、结构设计和制造工艺等方面进行了大量研究，成功实现了汽车的轻量化。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数字化工厂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中国汽车制造企业正在积极打造数字化工厂，通过引入先进的自动化生产线、工业机器人和智能物流系统等技术，实现了生产过程的自动化和智能化。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随着消费者需求的多样化，中国汽车制造企业开始提供个性化定制服务。通过智能制造技术，企业能够根据不同消费者的需求，快速调整生产线和生产计划，实现个性化产品的生产。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智能制造技术还促进了汽车制造企业与供应商之间的协同合作。通过建立智能化的供应链管理系统，企业能够实时掌握供应商的生产情况和库存信息，提高供应链的响应速度和协同效率。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智能制造技术应用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绿色环保技术推动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中国汽车制造行业还在推动循环经济的发展，通过废旧汽车回收和再利用等技术，实现资源的有效利用和环境的保护。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中国政府大力推广清洁能源汽车，鼓励汽车制造企业研发和生产新能源汽车。随着电池技术的不断提升和充电设施的日益完善，新能源汽车的市场份额将不断扩大。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清洁能源汽车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中国汽车制造企业正在积极研发和应用节能减排技术，如高效内燃机技术、轻量化技术和低阻力车身设计等。这些技术的应用将显著降低汽车的燃油消耗和排放水平。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https://d.book118.com/216125215234010053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2024-09-20T19:33:56.629</cp:lastPrinted>
  <dcterms:created xsi:type="dcterms:W3CDTF">2024-09-20T11:33:56Z</dcterms:created>
  <dcterms:modified xsi:type="dcterms:W3CDTF">2024-09-20T11:33:58Z</dcterms:modified>
</cp:coreProperties>
</file>