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7438D-1663-40E1-9390-142833561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547BF-66B7-4852-8C0F-BEA7F4DE4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9635E-8630-47D6-A1BB-17F13D6DE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6A52A-D8B3-4C6A-AB62-FF70B549A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7E6938-FB1D-4911-9018-6F4492806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56AAE2-76BC-4753-8AF1-758418975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A94B9F-BF9C-4082-94A1-AB6381E53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FDE43-D3AE-47BD-B95F-B3CB7A5F1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2337D-8FAA-4209-8CB6-3E2DB15EE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C5363-1877-485D-996E-5F0AF945A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AC1FF-D767-4141-B131-136373F65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301112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初中数学教师个人工作总结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6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作者：文档吾优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学生管理工作总结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教研活动与成果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教师个人成长与收获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存在不足与改进方向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633" b="56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提升教学质量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通过对个人工作进行总结，反思教学过程中的得失，进而改进教学方法和手段，提升教学效果。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促进教师专业发展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总结工作经验，提炼教学智慧，有助于教师的专业成长和进步。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分享经验与同行交流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将个人工作总结分享给同事和学校领导，促进教师之间的交流与合作，共同提高学校数学教学水平。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课后辅导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教学研究与改进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学生成绩与反馈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工作总结范围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255" r="1625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467" r="1746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主要总结初中数学课堂的授课情况，包括教学内容、教学方法、学生互动等方面的经验。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针对学生在课堂上未掌握的知识点，进行的课后辅导和答疑等工作。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参加的教学研究活动，以及在教学过程中所做的改进和尝试。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分析学生的考试成绩和作业情况，评估教学效果，并收集学生和家长的反馈意见。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根据初中数学课程标准，完成了数与代数、图形与几何、统计与概率等板块的教学。注重知识体系的梳理和重难点的讲解。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采用讲解、讨论、示范、练习等多种教学方法，引导学生主动思考、积极参与课堂。同时，结合多媒体和现代教育技术手段，使教学更加生动有趣。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通过考试、作业、课堂表现等多种方式评估学生成绩，发现大部分学生数学成绩稳步提升，优秀率和及格率均达到预期目标。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通过问卷调查和学生座谈会等方式收集学生反馈，大部分学生表示对数学课程感兴趣，认为老师讲解清晰、有条理，对自己的学习有很大帮助。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学生反馈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学生成绩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成功经验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注重知识体系的梳理和重难点的讲解，使学生能够系统地掌握数学知识；采用多种教学方法和手段，激发学生的学习兴趣和积极性。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部分学生基础较差，跟不上教学进度；有时课堂互动不够，学生参与度不高。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针对基础较差的学生，加强辅导和练习，提高其数学能力；增加课堂互动环节，鼓励学生积极参与讨论和提问，提高其学习主动性。同时，不断学习和探索新的教学方法和手段，提高教学效果。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教学反思与改进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学生管理工作总结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培养学生自律意识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通过引导和教育，帮助学生树立自律观念，自觉遵守纪律。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及时处理违纪行为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对违反纪律的学生进行及时、公正的处理，维护纪律的严肃性。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严格执行学校纪律规定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确保学生遵守校规校纪，维护良好的教学秩序和学习环境。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125" r="1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学生纪律管理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积极关注学生的心理状态，及时发现并解决学生的心理问题。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关注学生心理健康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开展心理健康教育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个别心理辅导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通过课堂教学、讲座等形式，普及心理健康知识，提高学生心理素质。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对有需要的学生进行个别心理辅导，提供个性化的支持和帮助。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学生心理辅导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通过电话、短信、邮件等方式，定期与学生家长保持联系，及时反馈学生的学习和生活情况。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583" r="17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定期与家长沟通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对有特殊情况的学生进行家访，深入了解学生的家庭背景和成长环境。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家访工作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组织家校合作活动，如家长会、亲子活动等，增进家校之间的了解和信任。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家校沟通与合作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教研活动与成果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积极参与学校组织的数学教研活动，如集体备课、教学观摩、评课议课等，与同事们共同交流教学心得和经验。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校内教研活动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参加市、区级的数学教师培训，学习新的教学理念和方法，不断提高自己的教学水平。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校外培训和学习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参加学术会议和研讨会，与专家学者深入交流，了解数学教育的最新动态和趋势。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学术交流和研讨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教研活动参与情况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https://d.book118.com/216130111230010051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2024-09-17T23:07:31.430</cp:lastPrinted>
  <dcterms:created xsi:type="dcterms:W3CDTF">2024-09-17T15:07:31Z</dcterms:created>
  <dcterms:modified xsi:type="dcterms:W3CDTF">2024-09-17T15:07:33Z</dcterms:modified>
</cp:coreProperties>
</file>