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4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E2306-033C-454A-BFB5-1DD77A6FE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B784C-A481-49DE-82AE-1888461A2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40645-D211-4530-98D4-E103DDC14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39B00-116C-4FD8-A7D5-980A972A5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7C131-D228-4BF4-816F-D0691DBE3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E9C47B-642F-40A0-A019-AB172C6E7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C97603-89DC-4DD5-AD2F-B62E95432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363A9-40E6-4446-A77D-B1BA764FD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C5CCC-B43D-46AF-98ED-0ADE0FED2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2C9CB-271A-49D8-9C55-B92753FDC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554AE-FCD3-421A-B4A7-A9B85C1A0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34" r:id="rId2"/>
    <p:sldLayoutId id="2147484835" r:id="rId3"/>
    <p:sldLayoutId id="2147484836" r:id="rId4"/>
    <p:sldLayoutId id="2147484837" r:id="rId5"/>
    <p:sldLayoutId id="2147484838" r:id="rId6"/>
    <p:sldLayoutId id="2147484839" r:id="rId7"/>
    <p:sldLayoutId id="2147484840" r:id="rId8"/>
    <p:sldLayoutId id="2147484841" r:id="rId9"/>
    <p:sldLayoutId id="2147484842" r:id="rId10"/>
    <p:sldLayoutId id="214748484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320021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加强农村社会文化服务，推进乡村振兴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农村社会文化服务的现状和问题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加强农村社会文化服务的意义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加强农村社会文化服务的措施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加强农村社会文化服务的政策支持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加强农村社会文化服务的成功案例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农村社会文化服务的现状和问题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农村社会文化服务的现状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农村社会文化服务水平有所提高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农村社会文化服务设施不断完善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农村社会文化服务活动日益丰富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农村社会文化服务存在地区差异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农村社会文化服务存在的问题</a:t>
            </a:r>
            <a:endParaRPr lang="zh-CN" altLang="en-US"/>
          </a:p>
        </p:txBody>
      </p:sp>
      <p:sp>
        <p:nvSpPr>
          <p:cNvPr id="1049036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文化设施落后：缺乏现代化的文化设施，不能满足村民的精神文化需求。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文化活动单一：现有的文化活动形式单一，缺乏创新和多样性，无法吸引年轻一代的参与。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文化人才短缺：缺乏专业的文化人才，无法提供高质量的文化服务。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文化资源不足：农村地区文化资源相对较少，无法满足村民的文化需求。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农村社会文化服务问题的原因</a:t>
            </a:r>
            <a:endParaRPr lang="zh-CN" altLang="en-US"/>
          </a:p>
        </p:txBody>
      </p:sp>
      <p:sp>
        <p:nvSpPr>
          <p:cNvPr id="1049094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6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资金投入不足：政府对农村社会文化服务的财政支持有限，导致设施建设和活动开展受阻。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2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人才短缺：缺乏专业的社会文化工作者和志愿者，无法满足农民的文化需求。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文化观念落后：部分农民对文化活动的认知度和参与度不高，缺乏文化自觉和文化自信。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城乡发展不平衡：城乡之间在社会文化资源分配上存在较大差距，导致农村社会文化服务发展滞后。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加强农村社会文化服务的意义</a:t>
            </a:r>
            <a:endParaRPr lang="zh-CN" altLang="en-US"/>
          </a:p>
        </p:txBody>
      </p:sp>
      <p:sp>
        <p:nvSpPr>
          <p:cNvPr id="10491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提高农民文化素质</a:t>
            </a:r>
            <a:endParaRPr lang="zh-CN" altLang="en-US"/>
          </a:p>
        </p:txBody>
      </p:sp>
      <p:sp>
        <p:nvSpPr>
          <p:cNvPr id="1049200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培养新型职业农民，提高农业生产效率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增强农民的法治意识，促进农村社会治理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提升农民的道德水平，树立良好家风村风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丰富农民的精神文化生活，提高幸福感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促进农村经济发展</a:t>
            </a:r>
            <a:endParaRPr lang="zh-CN" altLang="en-US"/>
          </a:p>
        </p:txBody>
      </p:sp>
      <p:sp>
        <p:nvSpPr>
          <p:cNvPr id="104925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引导社会资本进入农村，推动农村经济发展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提高农村消费水平，扩大内需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提升农民文化素质，增强其就业创业能力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促进农村产业结构调整，增加农民收入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推进乡村振兴战略</a:t>
            </a:r>
            <a:endParaRPr lang="zh-CN" altLang="en-US"/>
          </a:p>
        </p:txBody>
      </p:sp>
      <p:sp>
        <p:nvSpPr>
          <p:cNvPr id="104931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传承和弘扬农村优秀传统文化，增强文化自信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推进农村社会治理体系和治理能力现代化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提升农村居民文化素质，培养新型农民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促进农村经济发展，增加农民收入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增强农村社会凝聚力</a:t>
            </a:r>
            <a:endParaRPr lang="zh-CN" altLang="en-US"/>
          </a:p>
        </p:txBody>
      </p:sp>
      <p:sp>
        <p:nvSpPr>
          <p:cNvPr id="1049374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促进乡村文化的传承和发展，提高农民文化素质和道德水平。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加强乡村社区的团结和协作，增强农民的归属感和责任感。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丰富农民的精神文化生活，提高农民的生活质量和幸福感。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培养新型职业农民，为乡村振兴提供人才保障和智力支持。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加强农村社会文化服务的措施</a:t>
            </a:r>
            <a:endParaRPr lang="zh-CN" altLang="en-US"/>
          </a:p>
        </p:txBody>
      </p:sp>
      <p:sp>
        <p:nvSpPr>
          <p:cNvPr id="104941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加强农村公共文化设施建设</a:t>
            </a:r>
            <a:endParaRPr lang="zh-CN" altLang="en-US"/>
          </a:p>
        </p:txBody>
      </p:sp>
      <p:sp>
        <p:nvSpPr>
          <p:cNvPr id="104946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建设图书馆、文化活动室等设施，提高农民文化素质。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完善农村广播电视网络，提供更多高质量的节目。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建设农村电影院、演出场所等，丰富农民文化生活。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推广数字化文化服务，提高农村公共文化服务的覆盖面和便利性。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丰富农民文化生活</a:t>
            </a:r>
            <a:endParaRPr lang="zh-CN" altLang="en-US"/>
          </a:p>
        </p:txBody>
      </p:sp>
      <p:sp>
        <p:nvSpPr>
          <p:cNvPr id="10495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建设文化活动场所，如图书馆、阅览室等，提供农民阅读和学习资源。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培训农民文化人才，提高农民的文化素质和艺术修养，培养农村文化骨干。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推广科技文化知识，通过科技下乡、科普展览等形式，提高农民的科学素质和生产技能。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组织文化活动，如文艺演出、电影放映、民俗文化展示等，丰富农民的业余生活。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https://d.book118.com/216132002130010041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加强农村社会文化服务，推进乡村振兴</vt:lpstr>
      <vt:lpstr>目录</vt:lpstr>
      <vt:lpstr>单击添加文档标题</vt:lpstr>
      <vt:lpstr>农村社会文化服务的现状和问题</vt:lpstr>
      <vt:lpstr>农村社会文化服务的现状</vt:lpstr>
      <vt:lpstr>农村社会文化服务存在的问题</vt:lpstr>
      <vt:lpstr>农村社会文化服务问题的原因</vt:lpstr>
      <vt:lpstr>加强农村社会文化服务的意义</vt:lpstr>
      <vt:lpstr>提高农民文化素质</vt:lpstr>
      <vt:lpstr>促进农村经济发展</vt:lpstr>
      <vt:lpstr>推进乡村振兴战略</vt:lpstr>
      <vt:lpstr>增强农村社会凝聚力</vt:lpstr>
      <vt:lpstr>加强农村社会文化服务的措施</vt:lpstr>
      <vt:lpstr>加强农村公共文化设施建设</vt:lpstr>
      <vt:lpstr>丰富农民文化生活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2024-09-08T11:18:13.936</cp:lastPrinted>
  <dcterms:created xsi:type="dcterms:W3CDTF">2024-09-08T03:18:13Z</dcterms:created>
  <dcterms:modified xsi:type="dcterms:W3CDTF">2024-09-08T03:18:16Z</dcterms:modified>
</cp:coreProperties>
</file>