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DA4E30-2A59-4480-ACDA-0C214F021A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E76979-E9CA-4350-94A7-9BA31DF023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BC20D8-1C9E-489F-B00E-7FF8CCC6B5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34DA2E-3DA7-49A0-B807-9CD1275919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2765E2-EE37-408D-A6C9-2623897958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C9772A-64D6-4508-BA75-2FBF2BB480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E6683D-C094-4A26-81C6-231E5A1F29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CD3465-C1AB-47A8-A903-5F0FA5D89E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16A9EF-70F6-43D0-9D5A-02BA4FE47C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D75075-1DCD-4757-935E-FCD4D2C1EB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183CE0-10C0-4856-B85D-B895BD8E87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132234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汇报人：AA</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概率论与数理统计模拟考题测验</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2024-01-19</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概率论基本概念与性质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随机变量及其分布</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多维随机变量及其分布</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数理统计基本概念与方法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参数估计方法与应用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方差分析与回归分析应用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概率论基本概念与性质</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概率的直观定义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描述某一事件发生的可能性大小的数值。</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概率的性质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非负性、规范性、可加性。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等可能事件的概率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若一次试验中，各基本事件发生的可能性相同，则各基本事件发生的概率相等。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概率定义及性质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条件概率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在某一事件B已经发生的条件下，另一事件A发生的概率。</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事件的独立性</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若两事件相互独立，则一个事件的发生不影响另一个事件的发生。</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多个事件的独立性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若多个事件相互独立，则其中任意多个事件同时发生的概率等于这些事件各自发生的概率的乘积。</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若事件B1，B2，…Bn构成一个完备事件组，且P(Bi)&gt;0(i=1,2,…n)，则对任意事件A，有P(A)=∑P(Bi)P(A|Bi)。</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在全概率公式的假定之下，贝叶斯公式将条件A与Bi的发生关系进行了倒置，即求出在事件A已发生的条件下，某一原因Bi（i=1,2,…n）导致该结果发生的概率。</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全概率公式</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贝叶斯公式</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全概率公式与贝叶斯公式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随机变量及其分布</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随机变量定义及分类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随机变量定义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随机变量是定义在样本空间上的实值函数，它将样本空间中的每一个样本点映射到一个实数。</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随机变量分类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根据取值的不同，随机变量可分为离散型随机变量和连续型随机变量。离散型随机变量取值为有限个或可列个，而连续型随机变量取值则充满某个区间。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常见离散型随机变量分布</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描述n次独立重复试验中事件A发生的次数X的分布，其中每次试验中事件A发生的概率为p。</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泊松分布</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描述单位时间内随机事件发生的次数X的分布，其中单位时间内事件发生的平均次数为λ。</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几何分布</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描述进行一系列相互独立的试验，直到某一特定事件首次出现为止所需要的试验次数X的分布。</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二项分布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正态分布</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描述影响某一数量指标的随机因素很多，而每一个因素所起的作用不太大，且各个因素之间处于相对独立的状态时的分布情况。正态分布具有钟型曲线的特点，其概率密度函数关于均值对称。</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指数分布</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描述连续型随机变量的分布情况，通常用于表示独立随机事件发生的时间间隔。指数分布具有无记忆性的特点，即无论已经等待了多久，下一个事件发生的概率与刚开始等待时相同。</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均匀分布</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描述连续型随机变量在某个区间内等可能出现的概率分布情况。在均匀分布中，每个小区间内的概率密度函数值都相等。</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常见连续型随机变量分布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多维随机变量及其分布</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联合分布函数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设(X,Y)是二维随机变量，对于任意实数x,y，二元函数：F(x,y)=P{(X&lt;=x)∩(Y&lt;=y)}=&gt;P(X&lt;=x,Y&lt;=y)称为二维随机变量(X,Y)的分布函数。</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联合分布律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联合分布律也就是联合分布函数，亦称多维分布函数，随机向量的分布函数，以二维情形为例，若(X,Y)是二维随机向量，x、y是任意两个实数，则称二元函数。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二维随机变量联合分布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边缘分布亦称边沿分布或边际分布，同时也成为导数分布。是统计学中的概念，指随机向量中分量各自的概率分布。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边缘分布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条件分布律是指在事件A发生的条件下事件B发生的概率，条件概率表示为P（B|A），读作“在A的条件下B的概率”。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条件分布</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边缘分布与条件分布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https://d.book118.com/216132234010010042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2024-09-09T06:09:03.890</cp:lastPrinted>
  <dcterms:created xsi:type="dcterms:W3CDTF">2024-09-08T22:09:03Z</dcterms:created>
  <dcterms:modified xsi:type="dcterms:W3CDTF">2024-09-08T22:09:06Z</dcterms:modified>
</cp:coreProperties>
</file>