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136AE-442F-4343-A3C3-21073298A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41F06-6692-4272-982B-83841A5DA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9EC72-C1E6-4ED8-ABF3-ED9C5502F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C0A1C-F9C6-4D01-9764-06A9A63AC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7B7727-0BFA-4F95-BA00-E3F794B5B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10B828-7D2F-4931-AEAF-258EB0FC4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7578C2-139D-46EB-8C20-873C616EA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7CCF4-8949-467C-AB65-327D21690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BAAC7-DBFB-4E5B-8833-9EDAA86F3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8AA55-148A-4B22-8BF4-3FF1A3886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FF77B-F782-4ABD-A2AD-43D88DAF9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3400412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2023年酒店客服年度总结报告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2023年酒店客服工作概况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2023年酒店客服工作亮点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2023年酒店客服工作存在的问题与改进措施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回顾2023年酒店客服部门的工作情况，总结经验教训，为未来的工作提供参考和借鉴。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随着酒店业的竞争加剧，客户体验和服务质量成为酒店成功的关键因素。酒店客服部门作为与客户直接接触的窗口，其工作质量和效率对于酒店声誉和业务发展具有重要意义。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本报告不涉及其他部门的工作总结，重点聚焦于客服部门的核心业务和关键问题。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本报告主要对2023年酒店客服部门的工作进行全面总结，包括客户满意度、服务流程、人员培训等方面的内容。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2023年酒店客服工作概况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2023年酒店共接待客户数量达到10万人次，比去年同期增长了15%。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客户来源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酒店客服团队通过线上线下多种方式接待客户，包括前台接待、在线客服和电话客服等。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客户主要来自国内和国外，其中国内客户占比达到70%，国外客户占比为30%。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客户接待情况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酒店客服团队严格按照酒店服务质量标准进行工作，确保为客户提供优质的服务。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625" r="19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083" r="18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酒店客服团队通过客户反馈、内部评估等方式对服务质量进行监控，及时发现并改进存在的问题。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服务质量监控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针对服务质量监控中发现的问题，酒店客服团队采取相应的措施进行改进，不断提升服务质量。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酒店客服团队通过线上问卷、电话访问等方式对客户进行满意度调查。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根据调查结果显示，客户对酒店客服团队的满意度平均得分为90分（满分100分），比去年提高了5个百分点。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根据调查结果，酒店客服团队针对存在的问题和不足之处提出了改进建议，以进一步提高客户满意度。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2023年酒店客服工作亮点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090" b="70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创新服务举措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智能客服机器人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引入智能客服机器人，提供24小时在线服务，解决客户常见问题，提升客户体验。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推出个性化服务，根据客户需求提供定制化解决方案，如特色房型、主题餐饮等。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移动服务平台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建立移动服务平台，提供在线预订、支付、评价等功能，方便客户随时随地享受服务。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举办表彰活动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举办表彰大会，颁发荣誉证书和奖励，激励员工提高服务质量。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优秀案例分享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分享优秀客服人员的成功案例，促进经验交流和学习。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设立优秀客服人员评选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通过客户满意度、服务质量和团队合作等方面评选优秀客服人员。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优秀客服人员表彰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https://d.book118.com/216134004122010100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2024-09-24T14:05:56.780</cp:lastPrinted>
  <dcterms:created xsi:type="dcterms:W3CDTF">2024-09-24T06:05:56Z</dcterms:created>
  <dcterms:modified xsi:type="dcterms:W3CDTF">2024-09-24T06:05:58Z</dcterms:modified>
</cp:coreProperties>
</file>