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E5053-88CE-4A87-A2A3-E87701A65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FAD00-107C-442D-A76A-B3FEC6AE4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DBDE0-4012-447E-A1AA-5FA95974C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90D99-4399-4DA0-8D35-08F8D35AA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ED85A9-492D-47FC-8BAC-EC6DCFE6D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6387FA-26B3-45D9-9280-4451E68BB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68447F-084C-4D75-8F35-E532669C5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79ED2-7895-4B15-9AE9-75AFF8406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73045-175D-4DE3-8CEC-76C2DC6E4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1D9B8-CBFE-494C-A62B-FB237F67C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28134-55FA-464A-A36F-DCF6D00DA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3504011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《分销商渠道建设》ppt课件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分销商渠道建设的重要性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如何建立有效的分销商渠道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分销商渠道管理的策略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分销商渠道建设的案例分析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分销商概述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分销商的定义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分销商：指拥有自己的分销网络和渠道，负责将产品从制造商传递到消费者手中的中间商。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分销商在商品流通中扮演着重要的角色，他们负责市场开拓、商品销售、品牌推广以及售后服务等环节，是连接生产商和消费者之间的桥梁。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开拓市场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提供服务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分销商的作用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分销商拥有丰富的市场经验和资源，能够快速地开拓新市场，扩大产品的覆盖面。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分销商通过自己的销售网络和渠道，将产品传递给消费者，促进产品的销售。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分销商能够通过集中采购、物流配送等方式降低生产商的成本，提高整体盈利能力。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分销商提供售后服务和维修支持，解决消费者的问题和投诉，维护品牌形象。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分销商的类型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拥有全国性的销售网络和渠道，能够将产品推向全国市场。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在一定区域内拥有销售网络和渠道的分销商，主要负责该区域的销售工作。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专注于某一行业或领域的分销商，对产品有深入了解和经验。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通过互联网进行产品销售的分销商，具有便捷性和高效性。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全国分销商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区域分销商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专业分销商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网上分销商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分销商渠道建设的重要性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扩大市场份额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与分销商建立长期稳定的合作关系，能够降低市场开拓成本，提高市场开发效率，进一步扩大市场份额。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分销商渠道建设能够覆盖更广泛的目标客户群体，通过多渠道的分销策略，提高产品在市场上的覆盖率，从而扩大市场份额。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分销商通常拥有一定的客户群体和渠道资源，通过与分销商的合作，能够将产品推广到更多潜在客户，从而提高品牌知名度。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分销商在市场上的推广活动和宣传，能够增加品牌曝光度，提升品牌形象和市场认知度。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提高品牌知名度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分销商渠道建设能够提高企业的市场竞争力，通过与分销商的合作，能够快速响应市场需求，抢占市场先机。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分销商渠道建设能够降低企业的经营风险，提高企业的抗风险能力，增强企业的稳定性。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如何建立有效的分销商渠道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对目标市场进行深入分析，了解市场需求、消费者行为和竞争情况，为选择合适的分销商提供依据。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根据产品特点和品牌定位，明确企业在目标市场中的位置，以便制定有针对性的分销策略。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确定目标市场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https://d.book118.com/216135040113010032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2024-08-31T13:04:11.422</cp:lastPrinted>
  <dcterms:created xsi:type="dcterms:W3CDTF">2024-08-31T05:04:11Z</dcterms:created>
  <dcterms:modified xsi:type="dcterms:W3CDTF">2024-08-31T05:04:13Z</dcterms:modified>
</cp:coreProperties>
</file>