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0A5F-B8C2-43C2-8835-AA3DC7A6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1067B-D379-4A91-AC42-79E5B75E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9760C-4D08-46C1-A8C9-4D5040E4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1412E-0CE2-4BEF-B17C-04973518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CAEF5-3E9D-41F9-92C7-D1FB6829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CBC80-E102-43E3-8909-179299FC4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C737F-C92C-45C5-B017-F45222D4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410E0-03EF-4DFB-95D2-7A9CFF17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39585-56C6-42B8-85F8-B0D93FEF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2293D-3E1C-449F-8AFD-88FAA8A2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1B73C-D202-49B1-AB96-D0BC3D1E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0011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医疗垃圾处理对公共卫生保障的意义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医疗垃圾处理与公共卫生的关系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医疗垃圾处理的方法与技术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医疗垃圾处理的管理与监管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587" b="155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医疗垃圾产生量巨大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随着医疗活动的增加，医疗垃圾产生量逐年上升，对环境和公共卫生构成威胁。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处理不当引发的问题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未经妥善处理的医疗垃圾可能导致疾病传播、环境污染和生态破坏。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法规与监管的加强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各国政府和国际组织对医疗垃圾处理的监管力度不断加强，制定相应的法规和标准。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防止疾病传播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医疗垃圾中可能含有病原菌、病毒等有害物质，妥善处理可以防止疾病的传播和流行。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医疗垃圾若处理不当，会对土壤、水源和空气造成污染，影响生态环境和人类健康。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通过科学合理的医疗垃圾处理方法，可以实现资源的回收和再利用，推动可持续发展。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妥善处理医疗垃圾有助于消除公众对医疗机构的担忧和不满，维护社会稳定和谐。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医疗垃圾处理与公共卫生的关系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医疗垃圾中可能含有病原菌、病毒等有害物质，如果处理不当，容易造成疾病传播。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医疗垃圾中的化学药剂、重金属等有毒有害物质，对土壤、水源等环境造成严重污染。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医疗垃圾中的锐器、针头等可能对人体造成伤害，同时垃圾中的有害物质也可能通过食物链等途径进入人体，危害人类健康。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危害人类健康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通过专业的医疗垃圾处理，可以有效杀灭病原菌、病毒等有害物质，减少疾病传播的风险。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减少疾病传播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合理的医疗垃圾处理可以降低对土壤、水源等环境的污染，保护生态环境。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医疗垃圾处理可以有效避免锐器、针头等对人体造成的伤害，同时减少有害物质进入人体的可能性，保障人类健康。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医疗垃圾处理是城市管理和公共服务的重要组成部分，对于维护社会稳定和公共安全具有重要意义。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医疗垃圾处理对公共卫生的保障作用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医疗垃圾处理的方法与技术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根据医疗垃圾的性质和危害程度，将其分为感染性、损伤性、化学性、药物性和放射性等几类，分别采用不同的收集容器和标识进行收集。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医疗垃圾应使用专用的密闭车辆进行运输，确保在运输过程中不发生泄漏、遗撒，防止对环境和人员造成危害。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分类收集与运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高温焚烧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通过高温焚烧技术，将医疗垃圾中的有害物质进行氧化分解，达到减容、无害化的目的。同时，高温焚烧还能有效杀灭病原体，防止疾病的传播。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高压蒸汽灭菌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利用高压蒸汽对医疗垃圾进行灭菌处理，使微生物的蛋白质变性、酶失活，从而达到无害化的效果。这种技术适用于处理一些不宜焚烧的医疗垃圾。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无害化处理技术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83" b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对于部分具有回收价值的医疗垃圾，如塑料、玻璃等，可采用清洗、破碎、分选等工艺进行回收再利用，减少资源浪费。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回收再利用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通过特定的技术手段，将医疗垃圾转化为其他有用的物质或能源。例如，利用厌氧发酵技术将有机医疗垃圾转化为沼气或生物柴油等。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转化再利用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https://d.book118.com/216140011024010043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2024-09-10T23:00:18.984</cp:lastPrinted>
  <dcterms:created xsi:type="dcterms:W3CDTF">2024-09-10T15:00:19Z</dcterms:created>
  <dcterms:modified xsi:type="dcterms:W3CDTF">2024-09-10T15:00:21Z</dcterms:modified>
</cp:coreProperties>
</file>