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6C8A52-3F15-4718-9CAB-7EC465718C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2B46FD-C28B-4BA3-8E0C-A671FAF4F3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80150-302E-41E8-8778-88903184F9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5154ECE-CAA1-43AC-8F28-8FBD0547F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877B45-EB3F-4803-B2F4-941F68EC1F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2789F8F-7BE9-47A7-BC75-10AA6DB29D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20B6E1E-7C9B-4D37-8C7B-5E6990A942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E881A3-D206-4BA7-BD71-CF6B322702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2B0A348-39C7-44AA-97DD-12DD3C50E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9F60D4-388F-4861-8C0D-E8EF8F3323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165B91-B84D-4F1F-AE80-C7BC2D2513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16140013024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0667" y="1924000"/>
            <a:ext cx="5976518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电视制作行业市场前景分析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95764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50406" y="5697617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市场需求与消费者分析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技术创新与产业升级趋势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政策法规影响及行业标准解读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竞争格局与主要参与者剖析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未来发展趋势预测与挑战应对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电视制作行业定义及分类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电视制作行业是指从事电视节目策划、拍摄、编辑、后期制作等工作的企业和机构。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根据节目类型，电视制作可分为新闻类、综艺类、体育类、电视剧类等。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自20世纪初电视技术诞生以来，电视制作行业经历了从黑白到彩色、从模拟到数字的技术革新。随着卫星通信和互联网技术的发展，电视节目传播范围不断扩大。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国外发展历程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中国电视制作行业起步较晚，但发展迅速。自20世纪80年代开始，随着电视普及率的提高和观众需求的多样化，中国电视制作行业逐渐走向专业化、市场化。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国内发展历程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国内外发展历程回顾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市场现状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全球电视制作市场规模不断扩大，其中亚洲市场增长迅速。随着数字化、网络化技术的推进，电视制作行业正朝着高清化、互动化、智能化方向发展。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电视制作公司如迪士尼、华纳兄弟等在全球范围内拥有广泛的影响力。国内市场上，湖南卫视、浙江卫视等卫视台以及优酷、爱奇艺等网络平台在内容创新和市场份额上占据领先地位。同时，独立制片人和小型制作公司也在不断涌现，为市场注入活力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当前市场现状及竞争格局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市场需求与消费者分析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综艺节目受众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以年轻人为主，追求娱乐、时尚和潮流，对节目形式和内容创新有较高要求。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电视剧受众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覆盖各年龄段，以女性观众为主，注重剧情、演员阵容和制作水平。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新闻节目受众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以中老年人和男性观众为主，关注时事政治、社会热点和民生问题。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儿童节目受众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以儿童和家长为主，注重节目内容的教育性、趣味性和互动性。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不同类型节目受众群体特征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多元化内容需求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观众对节目内容的需求越来越多元化，涉及文化、科技、教育、旅游等领域。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个性化观看体验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观众越来越注重个性化观看体验，倾向于选择符合自己兴趣和需求的节目。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跨屏观看趋势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随着智能设备的普及，观众越来越多地采用手机、平板等移动设备观看电视节目，跨屏观看成为趋势。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观众喜好和观看习惯变化趋势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效果广告主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关注节目的目标受众和转化率，倾向于选择与自己产品或服务相关的节目进行投放。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预算分配趋势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随着电视广告市场的竞争加剧，广告主对预算的分配更加精细化和科学化，注重投放效果和数据评估。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品牌广告主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注重节目的品牌影响力和传播效果，倾向于选择高收视率和口碑好的节目进行投放。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广告主投放需求及预算分配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86904" y="1832059"/>
            <a:ext cx="7686675" cy="9906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6904" y="2975515"/>
            <a:ext cx="6486525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技术创新与产业升级趋势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6" r="24036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数字化技术应用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数字化技术已经成为电视制作行业的基础，包括数字摄像、数字编辑、数字特效等。数字化技术提高了制作效率，降低了成本，并使得电视节目制作更加精细化。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网络化技术应用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随着互联网技术的发展，电视制作行业也逐渐实现了网络化。网络化技术使得电视节目可以实现远程制作、在线编辑、实时传输等，大大提高了制作效率和灵活性。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智能化技术应用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人工智能、机器学习等技术的不断发展，为电视制作行业带来了新的机遇。智能化技术可以应用于语音识别、图像识别、智能推荐等领域，提高电视节目的个性化和互动性。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数字化、网络化、智能化技术应用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虚拟现实技术可以为观众提供更加沉浸式的观看体验，使得电视节目更加生动和真实。例如，通过虚拟现实技术，观众可以身临其境地参与到电视节目中。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增强现实技术应用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增强现实技术可以将虚拟元素与真实场景相结合，为电视节目制作带来更多的创意和可能性。例如，通过增强现实技术，可以在电视节目中添加虚拟角色、虚拟场景等。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虚拟现实技术应用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虚拟现实、增强现实等前沿技术融合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https://d.book118.com/216140013024010043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2024-09-10T23:00:20.514</cp:lastPrinted>
  <dcterms:created xsi:type="dcterms:W3CDTF">2024-09-10T15:00:20Z</dcterms:created>
  <dcterms:modified xsi:type="dcterms:W3CDTF">2024-09-10T15:00:22Z</dcterms:modified>
</cp:coreProperties>
</file>