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55C84-040F-4223-8F3A-1C1ACC0E8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877EC-8C1C-4922-808C-4772C9E39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B9B2D-B9FD-4DF1-BBB7-9B66EAF89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9BA42-7293-487E-84B9-8C9F0CCFF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3A6E78-9DD0-45C8-841F-24A365CCA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913F1A-4908-4318-A368-3D234D5F5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D76C21-E181-4B12-A6D8-21BBACC31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3C1F1-DFF1-42AD-9CBA-1A4800CEA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1EF6F-8A2B-429D-8E29-070891850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C538F-FACC-4F4F-B538-EEACE169B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46918-73B7-40B1-9307-74F7B76CC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40051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医药经理的财务控制策略探讨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医药经理的财务角色与职责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医药企业的财务控制策略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医药企业的财务风险及应对策略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医药企业的财务分析与决策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医药经理的财务素养提升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37" r="302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分析医药行业的财务特点，为医药经理提供针对性的财务管理建议。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探讨医药经理如何制定有效的财务控制策略，确保企业财务稳健运营。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42" r="258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医药企业需要大量资金用于研发，以推动药品创新和升级。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高研发投入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药品研发周期长，从研发到上市需要数年甚至十年以上的时间，投资回报周期较长。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长周期回报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医药行业受到国家严格法规监管，包括药品定价、医保报销、招标采购等方面，对企业财务策略制定产生重要影响。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严格法规监管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医药市场竞争激烈，企业需要制定合理的财务策略以应对市场风险，确保盈利能力。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医药行业的财务特点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医药经理的财务角色与职责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医药经理在公司中扮演决策支持者的角色，通过对市场、竞争对手和内部运营的数据分析，为高层提供有关产品定价、销售策略和成本控制等方面的建议。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医药经理需要负责公司的财务管理工作，包括预算编制、财务分析、成本控制等，确保公司的财务状况良好，支持公司的战略目标实现。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在医药行业中，风险管理至关重要。医药经理需要具备风险意识，通过识别和评估潜在的财务风险，采取相应的措施来降低风险。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医药经理的财务角色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根据公司的战略目标和市场情况，制定财务计划，包括收入预测、成本预算和资金计划等。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制定财务计划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确保公司的资金流动顺畅，合理安排资金的收入和支出，避免出现资金短缺或闲置的情况。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管理资金流动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定期对公司财务状况进行分析，包括收入、成本、利润和现金流等方面，为决策提供数据支持。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进行财务分析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建立和完善财务风险控制机制，通过风险评估和预警系统，及时发现并应对潜在的财务风险。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控制财务风险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医药经理的财务职责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医药企业的财务控制策略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制定全面预算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根据企业战略和市场需求，制定全面、科学的预算计划，包括收入预算、成本预算、费用预算等。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预算执行与监控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建立预算执行和监控机制，确保预算计划得到有效执行，及时发现和解决预算执行过程中的问题。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预算调整与优化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根据市场变化和企业实际情况，适时调整预算计划，优化资源配置，提高预算的准确性和有效性。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制定成本控制措施，包括降低原材料采购成本、提高生产效率、减少废品损失等，降低产品成本。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成本考核与奖惩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建立成本考核和奖惩机制，对成本控制成果进行定期考核，并根据考核结果给予相应的奖励或惩罚。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成本核算与分析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建立完善的成本核算体系，准确核算产品成本，分析成本构成和变动情况，为成本控制提供依据。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建立资金监控机制，定期编制资金收支计划、现金流量表等财务报告，及时掌握企业资金状况，为决策提供准确依据。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资金监控与报告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根据企业资金需求，选择合适的筹资方式，如银行贷款、发行债券等，确保企业资金充足。同时，合理安排资金运用，提高资金使用效率。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资金筹集与运用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建立资金风险管理体系，识别和评估各种资金风险，制定相应的应对措施，降低资金风险对企业的影响。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资金风险管理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https://d.book118.com/216140051045010044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2024-09-12T13:52:51.655</cp:lastPrinted>
  <dcterms:created xsi:type="dcterms:W3CDTF">2024-09-12T05:52:51Z</dcterms:created>
  <dcterms:modified xsi:type="dcterms:W3CDTF">2024-09-12T05:52:53Z</dcterms:modified>
</cp:coreProperties>
</file>