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514C37-AA0C-46BA-972E-D68475453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3989CD-AB8E-41D5-BA51-03EA0788D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CC32B2-669D-4B8B-89C2-3780A053B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8454EA-A614-4F93-A5CE-5EAD3FD86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F99D31-4586-4932-912D-15B44C900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B3E156-9372-4C8F-9E19-227A0BFFA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27EF53-D53F-4CC3-AB4A-D2DDCC70C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40643F-1E24-4C0A-A609-756F2B53A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09CD27-86DE-4114-B334-24355AC88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E1A121-F303-4D9D-AAD4-C66CCEC9D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F2230F-1699-4D4C-B958-BF9532012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1401310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员工电梯安全培训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电梯基本知识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员工电梯安全须知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电梯安全管理制度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电梯安全事故案例分析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电梯安全培训的重要性与意义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电梯基本知识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033" r="3503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055" r="350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电梯是一种垂直运输设备，用于在建筑物的不同楼层之间运送人员和货物。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电梯的定义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根据用途和结构，电梯可分为乘客电梯、载货电梯、医用电梯、观光电梯等。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电梯的种类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电梯的定义与种类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电梯的驱动方式包括曳引驱动、液压驱动、卷筒驱动等。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乘客在某一层按下电梯呼叫按钮后，电梯控制系统会根据乘客的需求，控制电梯到达乘客所在的楼层。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电梯的工作原理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电梯的运行过程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电梯的驱动方式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电梯应配备各种安全保护装置，如限速器、安全钳、缓冲器等。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安全保护装置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电梯应配备紧急救援措施，如紧急呼叫按钮、对讲系统等。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紧急救援措施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电梯的安全设施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员工电梯安全须知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在电梯内站立时，应保持稳定，不要在电梯门处停留或倚靠。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站立稳定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面向电梯门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避免过度拥挤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乘坐电梯时应面向电梯门，不要背对或侧对电梯门，以便观察周围情况。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尽量避免在电梯内过度拥挤，保持一定的空间，以确保安全。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乘坐电梯的正确姿势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如果电梯发生故障或困人，应保持冷静，不要惊慌失措。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792" b="16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09" r="16609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保持冷静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如果电梯内有紧急呼叫按钮，应立即按下，向外界求救。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按下紧急呼叫按钮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在电梯内等待专业人员前来救援，不要试图自行打开电梯门或强行逃出。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等待救援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电梯困人的应对措施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电梯故障的自救方法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快速按下所有楼层按钮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如果电梯突然停止运行或出现故障，应快速按下所有楼层的按钮，以增加被救援的机会。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利用梯内电话与外界联系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如果电梯内有电话，应尽快与外界联系，报告电梯故障情况。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保持镇定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在等待救援过程中，应保持镇定，不要惊慌失措，以免加重心理负担。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电梯安全管理制度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https://d.book118.com/216140131030010040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2024-09-06T08:38:23.910</cp:lastPrinted>
  <dcterms:created xsi:type="dcterms:W3CDTF">2024-09-06T00:38:23Z</dcterms:created>
  <dcterms:modified xsi:type="dcterms:W3CDTF">2024-09-06T00:38:26Z</dcterms:modified>
</cp:coreProperties>
</file>