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4113-02FD-47C7-BB44-E69F7175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EF39D-B5DD-43D3-BACB-7AC3A2C1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C296-C0D6-4190-BBF4-963DD3BA6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B9E2B-DFFE-4133-8737-57B9D39D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A50D0-9ABD-463D-9104-DBCFAE02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56A71-4F0F-48E4-9140-BED50122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FF38D-E9A8-42F2-B131-28BD3719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5B140-014D-4540-918D-76B7CA8D8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F1C4-0A77-49B3-9430-7BAEE0DE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4285E-D1B8-44BA-A8B4-B2D7F9B4D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303A1-63BA-4A36-8CB4-29A1B14C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1220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机关内部控制工作总结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内部控制存在问题剖析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加强内部控制的对策建议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未来内部控制工作展望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根据财政部《行政事业单位内部控制规范（试行）》等相关规定，加强机关内部控制工作，提高机关运行效率和风险防范能力。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随着机关职能转变和公共服务水平提升，内部控制工作也需要不断完善和优化，以适应机关发展的需要。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落实政策要求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适应机关发展需要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本次总结涉及XXXX年XX月至XXXX年XX月期间机关内部控制工作情况。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涵盖机关预算管理、收支管理、政府采购、资产管理、建设项目管理、合同管理等方面。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包括机关本级及所属各单位。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内部控制工作回顾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制定了涵盖财务管理、采购管理、资产管理等方面的内控制度，形成了较为完善的制度体系。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制度体系建立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通过严格执行内控制度，规范了机关财务管理和业务流程，提高了工作效率和风险防范能力。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加强对内控制度的宣传和培训，提高了机关干部职工的制度意识和执行力。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制度宣传培训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定期开展风险评估工作，识别出潜在的财务风险、业务风险和管理风险。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针对识别出的风险，制定了相应的应对措施，如加强财务审核、完善业务流程、强化内部监督等。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建立了风险预警机制，及时发现并处置潜在风险，确保机关工作平稳运行。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监督检查与整改落实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通过内部审计、外部审计等多种方式，对机关内部控制工作进行了全面监督检查。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问题发现与整改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针对监督检查中发现的问题，及时进行了整改落实，消除了潜在的风险隐患。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根据监督检查和整改落实情况，不断完善内控制度体系，提高内部控制工作的有效性和针对性。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内部控制成效分析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内部控制体系的建设推动了机关信息化水平的提升，通过信息化手段实现业务处理自动化、标准化，进一步提高了管理效率。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通过内部控制体系的建立和实施，机关内部各项业务流程得到全面梳理和优化，减少了不必要的环节和冗余操作，提高了工作效率。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内部控制的实施促进了机关内部资源的合理配置，避免了资源浪费和重复投入，提高了资源利用效率。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针对识别出的风险点，机关内部制定了相应的风险防范措施，如完善制度、加强监督等，有效降低了风险发生的可能性。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风险应对与处置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在风险事件发生时，内部控制体系能够迅速启动应急响应机制，及时采取应对措施，减轻风险事件对机关的影响。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通过内部控制体系的建立，机关内部形成了风险识别与评估机制，能够及时发现和评估潜在风险，为风险应对提供了依据。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防范风险隐患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内部控制体系的建立和实施有助于提升机关的治理水平，推动机关向规范化、科学化方向发展。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提升治理水平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通过加强内部控制，机关能够更好地履行职责，提高服务质量和效率，从而增强社会公信力。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增强公信力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内部控制体系的建立为机关的长期发展奠定了基础，通过不断完善和优化内部控制体系，机关能够实现可持续发展。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促进单位发展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https://d.book118.com/216141220033010043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2024-09-11T01:28:16.138</cp:lastPrinted>
  <dcterms:created xsi:type="dcterms:W3CDTF">2024-09-10T17:28:16Z</dcterms:created>
  <dcterms:modified xsi:type="dcterms:W3CDTF">2024-09-10T17:28:18Z</dcterms:modified>
</cp:coreProperties>
</file>