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34244-A25C-4EE3-B98B-DDD650229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F74F7-0C71-4E23-9A27-78EE9BD49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BB5E5-DDC6-48F3-BFC8-A427D462E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4551F-B8E0-4954-8319-03D937EB2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8CE37-D600-4218-8711-3281F6FBC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741411-19B5-488C-A9EF-FE565B516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FC87D-AF9F-4894-8BEF-0B5A5DD6E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A61AA-E3DF-4C81-87A9-0D373E390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74572-6E7A-42E5-B006-B22F4E455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901EA-1E59-4B51-8107-A9DFC6BBD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2DC0D-8535-4E75-B043-9F4EAB9D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220120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入院护理病人案例分享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案例一：高血压患者的入院护理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案例二：糖尿病患者入院护理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案例三：急性心肌梗死患者的入院护理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案例四：脑梗患者的入院护理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83" r="345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简要介绍护理行业的发展和现状，强调案例分享对于护理实践的重要性。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介绍入院护理病人案例分享的目的，即提高护理质量、促进护理经验交流和学习。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选择的案例应具有代表性，能够反映常见护理问题和挑战。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案例应具有实用价值，能为护理人员提供具体的实践指导和启示。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案例应关注当前护理领域的热点问题和最新进展，以保持其时效性和参考价值。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案例一：高血压患者的入院护理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患者年龄：65岁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病史：高血压病史10余年，长期服用降压药，近期血压控制不理想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症状：头晕、头痛、胸闷、心悸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协助医生调整降压药治疗方案，确保患者按时服药，控制血压在正常范围内。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根据患者身体状况，推荐适当的有氧运动，如散步、太极拳等，增强体质。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指导患者低盐、低脂、低热量饮食，增加膳食纤维摄入，控制体重。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密切监测患者血压、心率、呼吸等指标，记录数据并及时报告医生。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向患者及家属介绍高血压的危害、日常注意事项及预防措施，提高患者的自我管理能力。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59" b="4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经过一周的精心护理，患者血压得到有效控制，症状明显缓解。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在护理过程中，应更加注重患者的心理护理，减轻其焦虑情绪；同时加强与家属的沟通，共同关注患者的病情变化。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护理效果与反思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案例二：糖尿病患者入院护理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患者年龄：65岁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病程：5年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患者性别：男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833" b="8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多饮、多尿、体重下降、视物模糊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高血压、高血脂、心血管疾病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长期吸烟、饮酒，饮食不规律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对患者进行全面的身体评估，了解病情状况和自身认知情况。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向患者及家属介绍糖尿病的基本知识，提高对疾病的认识和自我管理能力。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根据患者的病情和饮食习惯，制定个性化的饮食方案，控制糖分、盐分和脂肪的摄入。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根据患者的身体状况，制定适合的运动计划，提高身体代谢水平，控制血糖。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协助医生制定药物治疗方案，确保患者按时服药，观察药物疗效和不良反应。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关注患者的心理状态，提供必要的心理支持和情绪疏导，增强治疗信心。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护理过程与措施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https://d.book118.com/216142201203010101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2024-09-26T07:39:47.928</cp:lastPrinted>
  <dcterms:created xsi:type="dcterms:W3CDTF">2024-09-25T23:39:47Z</dcterms:created>
  <dcterms:modified xsi:type="dcterms:W3CDTF">2024-09-25T23:39:50Z</dcterms:modified>
</cp:coreProperties>
</file>