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A5B0E-DF1C-448D-AACF-DCC723DA7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14D94-7456-4CD9-8D76-54CB80D68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25413-4D4F-4A6E-9F0D-E97864BA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B4EA3-0BA7-4ECE-AF46-A5A873700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C329F-3DBB-43A2-A247-C77C2089B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5FFE6-A09D-4EF2-985C-DD82AD161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39E46-6A7E-4A98-8784-38B17EE8C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E2837-6091-4E2F-B4CC-F78B34EC0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B10A9-7697-4329-9A3D-E0500A963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BE29C-7B4F-424E-909C-FA89A9698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23F08-5A18-40FE-89DA-2395A8B6D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422342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石油行业2024年质量保障与制度创新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质量保障体系建设与完善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制度创新推动高质量发展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科技创新助力质量提升和制度变革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人才培养与团队建设支撑发展战略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总结：面向未来，持续推动质量保障和制度创新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石油行业涵盖了上游勘探开发、中游炼制加工及下游销售等多个环节，形成了完整的产业链。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随着全球经济的发展，石油行业规模不断扩大，涉及的企业数量和产值均呈现上升趋势。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国际石油市场呈现多元化竞争格局，各国石油公司纷纷加强技术创新和质量管理，以提高市场竞争力。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石油行业概况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国际石油市场价格波动较大，受多种因素影响，如地缘政治、供需关系等，而国内石油价格相对稳定，受国家调控政策影响。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我国石油资源储量丰富，但开采难度较大，而国际市场上石油资源储量相对较为集中，开采成本较低。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资源储量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随着我国经济的快速发展，石油消费需求不断增长，而国际市场上石油消费需求相对较为稳定。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随着人工智能、大数据等技术的不断发展，石油行业将实现智能化发展，提高生产效率和管理水平。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在全球应对气候变化的背景下，石油行业将加快绿色低碳转型，推动清洁能源的发展和应用。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面对全球化和国际竞争的压力，各国石油公司将加强国际化合作，共同应对市场挑战和技术难题。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764" r="3076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绿色低碳转型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质量保障体系建设与完善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研究国内外石油行业标准与规范，结合企业实际制定切实可行的质量管理措施。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关注行业发展趋势，持续改进质量管理体系，推动企业质量管理水平不断提升。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国际质量管理体系标准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深入解读ISO 9001等国际标准，确保企业质量管理与国际接轨，提升企业国际竞争力。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质量管理体系标准解读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质量监管部门设立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成立专门的质量监管部门，负责全面监控企业各环节的质量状况。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质量责任制度建立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明确各级管理人员和操作人员的质量责任，形成全员参与的质量管理氛围。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质量检测与评估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建立完善的质量检测与评估体系，运用先进的质量检测技术和手段，确保产品质量可靠。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企业内部质量监管机制构建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第三方认证机构选择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选择具有权威性和公信力的第三方认证机构，确保认证结果的客观公正。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合作协议签订与执行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与选定的第三方认证机构签订合作协议，明确双方的权利和义务，确保合作顺利进行。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认证结果监督与反馈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对第三方认证机构的认证结果进行监督和评估，及时反馈问题和不足，推动企业质量管理持续改进。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第三方认证机构合作与监管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制度创新推动高质量发展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国家政策法规对石油行业的发展方向、产业结构调整、能源安全保障等方面进行引导和规范。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政策法规引导方向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随着环保意识的提高，政策法规对石油行业的环保要求也越来越高，企业需要加大环保投入，降低污染排放。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政策法规推动石油行业市场化改革，促进企业竞争和优化资源配置，提高行业整体效率。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市场化改革加速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政策法规对石油行业影响分析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石油行业属于高危行业，企业应建立完善的安全生产管理制度，加强员工安全培训，提高事故防范和应急处置能力。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成本控制与财务管理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企业应通过精细化管理和技术创新降低生产成本，同时加强财务管理和风险防范，提高经济效益。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企业应建立完善的质量管理体系，包括质量方针、目标、组织结构、职责、程序、资源等，确保产品和服务质量。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企业内部管理制度优化探讨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https://d.book118.com/216142234223010034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2024-09-04T08:47:37.395</cp:lastPrinted>
  <dcterms:created xsi:type="dcterms:W3CDTF">2024-09-04T00:47:37Z</dcterms:created>
  <dcterms:modified xsi:type="dcterms:W3CDTF">2024-09-04T00:47:39Z</dcterms:modified>
</cp:coreProperties>
</file>