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D33F7-CBB6-4436-B3E0-43DBABEDB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20667-6474-4C1A-B53A-FC8F2766D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DCA27-AD81-45A4-9660-2C64E1ED9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42C42-B0B4-411A-9D5D-512931A5A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8AF1FF-614E-4B97-9340-3056D284B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8C4B7D-D97C-401E-97D1-5872BFA83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4EA6F1-05EA-42EE-8569-1129F9E41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AC500-A737-4CDC-83F3-E8500623F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26066-11D9-4262-A88B-7F5E2541F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2BE09-EC01-47AF-BB9A-866933ACB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6543E-0464-4C5B-95D8-72B175178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4410015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器官移植科医生述职报告挽救生命实现器官移植的奇迹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器官移植科工作概述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挽救生命的奇迹：成功器官移植案例分享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器官移植技术进展与创新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团队协作与沟通在器官移植中的作用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分析当前器官移植领域所面临的挑战和机遇，提出改进和发展的建议。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增进社会各界对器官移植科医生的了解，提高医生职业声誉和形象。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阐述器官移植科医生在挽救生命、实现器官移植奇迹方面所做出的努力和贡献。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介绍器官移植科医生的基本职责、工作内容和工作环境。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分析器官移植领域的研究进展、新技术应用及未来发展趋势。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阐述器官移植的医学原理、手术过程、术后治疗及并发症处理等方面的知识。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探讨器官移植所面临的伦理、法律和社会问题，提出解决方案和建议。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器官移植科工作概述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科室设置方面，需要具备符合移植手术要求的手术室、术后恢复室、重症监护室等，以及用于器官保存、配型等实验室设施。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人员配置方面，需要具备丰富经验的移植医生和护士团队，以及专业的器官获取组织（OPO）协调员，负责器官的获取、保存和运输等工作。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器官移植科是医院内专门负责器官移植工作的科室，通常包括移植外科医生、移植内科医生、麻醉医生、护士等多个专业团队。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科室设置与人员配置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器官移植科医生的主要工作职责是评估患者移植需求，制定个性化的移植方案，实施移植手术，以及术后随访和并发症处理。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护士团队则负责患者的术前准备、术中配合和术后护理等工作，确保患者围术期的安全。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OPO协调员负责与器官捐献者家属沟通，协调器官获取相关事宜，确保器官的安全有效转运。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器官移植是挽救终末期器官衰竭患者生命的有效手段，通过移植健康的器官替代病变的器官，可以显著提高患者的生存率和生存质量。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器官移植不仅是医学领域的一项重要技术，更是社会文明进步的体现，展现了人类对生命的尊重和关爱。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随着医学技术的不断进步和新型免疫抑制剂的应用，器官移植的适应症不断扩大，手术成功率和患者生存率不断提高。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器官移植的重要性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挽救生命的奇迹：成功器官移植案例分享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患者术后恢复良好，心功能明显改善，生活质量得到显著提高。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一名中年男性患者，因患有严重冠心病导致心功能衰竭，生命垂危。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经过充分的术前准备，手术团队成功为患者实施心脏移植手术，术后患者心功能逐渐恢复。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案例一：心脏移植手术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一名年轻女性患者，因患有肝硬化导致肝功能衰竭，急需进行肝脏移植手术。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手术团队在获取合适供肝后，成功为患者实施肝脏移植手术，术后患者肝功能逐渐恢复正常。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患者术后恢复顺利，肝功能明显改善，生活质量得到显著提高。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案例二：肝脏移植手术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经过充分的术前评估和准备，手术团队成功为患者实施肾脏移植手术，术后患者肾功能逐渐恢复。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患者术后恢复良好，肾功能明显改善，生活质量得到显著提高。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一名中年女性患者，因患有尿毒症导致肾功能衰竭，需要进行肾脏移植手术。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案例三：肾脏移植手术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多名患者分别因患有不同疾病导致相应器官功能衰竭，需要进行器官移植手术。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针对不同患者的具体情况，手术团队制定了个性化的手术方案，并成功实施相应器官的移植手术。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经过手术治疗后，患者们的相应器官功能均得到明显改善，生活质量得到显著提高。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案例四：其他器官移植手术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https://d.book118.com/216144100153010040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2024-09-07T05:09:03.796</cp:lastPrinted>
  <dcterms:created xsi:type="dcterms:W3CDTF">2024-09-06T21:09:03Z</dcterms:created>
  <dcterms:modified xsi:type="dcterms:W3CDTF">2024-09-06T21:09:05Z</dcterms:modified>
</cp:coreProperties>
</file>