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D4E60-A492-4E5A-B9B9-D25A3E0DF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38989-8140-467A-A38E-069C7E173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118DC-AF4A-4DCD-8233-C3FE1ED86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C3C03-FB77-416D-9F3B-1C547BAB5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69F8E4-1FB4-44D7-90F2-9D50E6B0E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23257E-8461-4371-BA70-934010BD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7F392-C36D-4E8B-9A2F-8AFE0D082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4CCD2-CC45-45DC-9993-F9D435858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DF63C-D19E-4F52-836B-0355D551F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8DAA0-53B1-4ABB-A34F-FAC84A00E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DB318-312F-48D1-9ED1-E50E52A9C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44201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人工智能在电子游戏开发中的应用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人工智能技术在游戏开发中的应用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人工智能在游戏设计中的应用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人工智能在游戏引擎中的应用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人工智能在游戏测试中的应用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人工智能在游戏运营中的应用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电子游戏行业快速发展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随着科技的进步和互联网的普及，电子游戏行业经历了飞速的发展，成为全球娱乐产业的重要组成部分。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玩家需求多样化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玩家对游戏的需求日益多样化，包括更真实的游戏体验、更高的游戏难度、更丰富的游戏内容等。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人工智能技术的成熟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近年来，人工智能技术在多个领域取得了显著的成果，为电子游戏开发提供了新的可能性。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人工智能在电子游戏中的应用概述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游戏画面渲染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人工智能算法可以用于改进游戏画面的渲染效果，使游戏画面更加逼真、流畅。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游戏关卡设计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人工智能可以帮助设计师创建更加复杂且有趣的游戏关卡，通过分析玩家的行为和数据来优化关卡设计。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游戏角色控制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人工智能可以用于控制游戏中的角色，使其具有自主决策和行动的能力，提高游戏的可玩性和挑战性。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游戏音效处理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人工智能可以协助处理游戏的音效，使音效更加生动、立体，提升玩家的沉浸感。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游戏剧情生成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人工智能可以生成富有吸引力的游戏剧情，通过与玩家的互动来推动剧情的发展，增加游戏的吸引力。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人工智能技术在游戏开发中的应用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游戏难度动态调整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机器学习技术可以根据玩家的游戏水平和习惯，动态调整游戏的难度，提供个性化的游戏体验。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游戏内容生成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利用机器学习技术，游戏可以自动生成关卡、任务、道具等游戏内容，大大增加了游戏的可玩性和多样性。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游戏角色行为模拟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通过机器学习技术，游戏角色可以学习并模拟人类玩家的行为，使得NPC的行为更加真实和智能。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机器学习技术在游戏开发中的应用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深度学习技术在游戏开发中的应用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深度学习技术可以用于游戏中的图像和语音识别，使得玩家可以通过语音或图像与游戏进行交互，提高了游戏的沉浸感和交互性。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游戏画面渲染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深度学习技术可以用于游戏画面的渲染和优化，使得游戏画面更加逼真和流畅。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游戏AI对战策略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深度学习技术可以帮助游戏AI学习对战策略，提高游戏的竞技性和趣味性。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图像和语音识别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自然语言处理技术可以让玩家通过自然语言与游戏进行交互，例如与NPC对话、发布任务等，提高了游戏的交互性和沉浸感。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游戏内自然语言交互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利用自然语言处理技术，游戏可以自动生成剧情文本，为玩家提供更加丰富的故事背景和游戏体验。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游戏剧情文本生成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自然语言处理技术可以帮助游戏实现多语言支持，让不同国家和地区的玩家都能够顺畅地体验游戏。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游戏内多语言支持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自然语言处理技术在游戏开发中的应用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人工智能在游戏设计中的应用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角色智能交互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AI技术可以实现游戏角色之间的智能交互，包括对话、合作和竞争等，提升游戏的可玩性和趣味性。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角色自适应学习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AI技术可以使游戏角色具备自适应学习能力，根据玩家的行为和习惯调整自己的策略和行为，提供更加个性化的游戏体验。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角色行为模拟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通过AI技术，游戏角色可以模拟真实的人类行为，包括情感、决策和动作等方面，使得游戏角色更加生动和逼真。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游戏角色设计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利用AI技术，游戏可以自动生成复杂且富有挑战性的关卡，大大节省了人工设计的时间和成本。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关卡自动生成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AI技术可以根据玩家的技能和表现动态调整关卡的难度，确保玩家在游戏中获得持续的挑战和成就感。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关卡难度调整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通过分析玩家的游戏数据，AI可以帮助设计师优化关卡的内容和布局，提供更加符合玩家需求的游戏体验。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关卡内容优化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游戏关卡设计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剧情自动生成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AI技术可以生成丰富多样的游戏剧情，为玩家提供更加沉浸式的游戏体验。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剧情分支与选择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AI可以实现剧情的分支和选择，根据玩家的决策和行为改变剧情的走向，增加游戏的可玩性和深度。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情感与氛围营造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通过AI技术，游戏可以更加精准地营造情感氛围，使玩家在游戏中获得更加深刻的情感体验。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游戏剧情设计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人工智能在游戏引擎中的应用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游戏引擎是一套用于开发视频游戏的软件框架，提供了图形渲染、物理模拟、音频处理、碰撞检测等核心功能。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游戏引擎降低了游戏开发的难度和成本，使得开发者能够更专注于游戏内容和创意的实现。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游戏引擎概述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游戏引擎的重要性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游戏引擎定义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https://d.book118.com/216144201110010033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2024-09-02T00:29:31.073</cp:lastPrinted>
  <dcterms:created xsi:type="dcterms:W3CDTF">2024-09-01T16:29:31Z</dcterms:created>
  <dcterms:modified xsi:type="dcterms:W3CDTF">2024-09-01T16:29:33Z</dcterms:modified>
</cp:coreProperties>
</file>