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CE9B60-54D9-4B06-92C9-65292FA82D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4C74B-13AA-462E-8025-AD3668060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06F101-2235-4039-8FA5-B07D8D68E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612E03-FCFE-4EAE-A476-12C9A4725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438FB2-2C4C-4304-9ED3-F7BAD1FD68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9225BD-6640-48A3-95BF-04B6900F14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867107-B7BD-45CD-895A-41ECEBEC6D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6D287-F855-4917-8CF8-10EBA48DFC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918F16-7BAB-4F29-BF8A-92E6F696E4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42483-F562-4B85-9C39-CBF6EE2A8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D83D3-1CE0-433F-850E-0A8912DC1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152102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大客户营销管理策略的竞争战略导向</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2024-01-10</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竞争战略导向概述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大客户市场现状及趋势分析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基于竞争战略导向的大客户识别与选择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针对不同类型大客户的营销策略制定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基于竞争战略导向的大客户关系管理优化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案例分析：成功实施大客户营销管理策略的企业实践</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竞争战略导向概述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指企业在市场竞争中，为获取竞争优势而采取的一系列策略性行动和决策导向。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包括市场定位、差异化、成本领先、聚焦等策略，旨在通过优化资源配置，提升产品或服务竞争力，实现市场份额扩大和盈利增长。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竞争战略导向</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竞争战略导向有助于企业灵活应对市场变化，调整自身策略，保持竞争优势。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适应市场变化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708" r="14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375" r="11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实现可持续发展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通过明确的竞争战略，企业可优化自身资源配置，提高运营效率，降低成本，从而提升市场竞争力。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竞争战略导向不仅关注短期利益，更注重长期发展目标，有助于企业实现可持续发展。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竞争战略导向的重要性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策略协同性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大客户营销管理策略需与企业的竞争战略相协同，确保营销策略的实施与整体战略方向保持一致。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目标一致性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大客户营销管理策略与竞争战略导向在目标上具有一致性，都致力于提升企业竞争力，实现市场份额扩大和盈利增长。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资源互补性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大客户营销管理策略关注客户资源的深度挖掘与维护，而竞争战略导向则注重整体资源配置与优化，二者相互补充，共同提升企业竞争力。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25" r="8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大客户营销管理策略与竞争战略导向的关系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大客户市场现状及趋势分析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88" r="1508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大客户市场通常指的是那些具有高额采购能力和长期合作潜力的客户群体，其市场规模庞大，为企业提供了广阔的市场空间。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市场规模庞大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随着市场的不断开放和竞争的加剧，大客户市场的竞争也日益激烈，企业需要不断提高自身的竞争力以获取更多的市场份额。</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竞争日益激烈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大客户在采购过程中往往有着多样化的需求，包括产品质量、价格、服务等多个方面，企业需要充分了解客户需求并提供个性化的解决方案。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客户需求多样化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3" b="25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90" b="689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个性化需求不断增长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随着消费者主权意识的提升，大客户对于产品的个性化需求不断增长，企业需要提供更加定制化的产品和服务。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数字化和智能化转型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在数字化和智能化的趋势下，大客户市场也在经历着转型和升级，企业需要积极拥抱新技术、新模式，提高数字化和智能化水平。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绿色环保和可持续发展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随着全球对环保和可持续发展的关注度不断提高，大客户在采购过程中也更加注重企业的环保和社会责任表现。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个性化的解决方案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大客户在采购过程中往往有着个性化的需求，企业需要充分了解客户需求并提供个性化的解决方案。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长期稳定的合作关系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大客户更加注重与供应商建立长期稳定的合作关系，企业需要积极维护和发展与大客户的关系，提高客户忠诚度。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高质量的产品和服务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大客户往往对产品和服务的质量有着更高的要求，企业需要提供高品质的产品和优质的服务以满足客户需求。</a:t>
            </a:r>
          </a:p>
        </p:txBody>
      </p:sp>
      <p:pic>
        <p:nvPicPr>
          <p:cNvPr id="10" name="Picture 10"/>
          <p:cNvPicPr>
            <a:picLocks noChangeAspect="1"/>
          </p:cNvPicPr>
          <p:nvPr/>
        </p:nvPicPr>
        <p:blipFill>
          <a:blip r:embed="rId2"/>
          <a:srcRect l="13892" r="138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大客户市场需求特点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基于竞争战略导向的大客户识别与选择</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通过市场调研和数据分析，了解行业趋势、市场份额、客户需求等信息，从而识别出具有潜力的大客户群体。</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市场调研与数据分析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根据客户的行业、规模、业务需求等特征，构建客户画像并进行标签化分类，以便更精准地识别目标客户。</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客户画像与标签化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利用社交媒体和舆情分析工具，关注客户动态、行业热点和话题讨论，发现潜在的大客户及其需求。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社交媒体与舆情分析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大客户识别方法与技巧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优先选择业务规模大、增长迅速且具有持续增长潜力的客户，以确保合作的长期效益。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业务规模与增长潜力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行业地位与品牌影响力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技术创新与研发能力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合作意愿与忠诚度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关注客户在行业内的地位和品牌影响力，选择具有领导地位或高成长性的企业作为目标客户。</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重视客户的技术创新能力和研发实力，选择拥有自主知识产权、技术领先且具有创新精神的客户。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评估客户的合作意愿和忠诚度，选择对双方合作有积极态度、愿意建立长期合作关系的客户。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大客户选择标准与原则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https://d.book118.com/216152102003010044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2024-09-12T04:21:07.844</cp:lastPrinted>
  <dcterms:created xsi:type="dcterms:W3CDTF">2024-09-11T20:21:07Z</dcterms:created>
  <dcterms:modified xsi:type="dcterms:W3CDTF">2024-09-11T20:21:10Z</dcterms:modified>
</cp:coreProperties>
</file>