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934DED-48AD-4AA6-9E31-EBCCFBCE69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F2B509-C28C-40C3-9D1A-1006FE1B89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C8BC51-4917-438A-A409-A0C4452393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7F04EB-2AE4-4C76-9A30-65DE639709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F42744-CAC6-4AAB-B2CF-E8B5BC94F0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43C215-934C-4DA5-B0E7-AC9977745B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282C72-34CD-4032-8070-E86312DF77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107F68-6C44-4FD2-89E2-09EF581A33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2CC7B2-67D2-49AC-A5C7-CE07383A3F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9A1896-457D-4E2E-8B87-8714CD4C68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A59894-7E6E-408F-8BFA-371B1B93B5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615322102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大豆蛋白组分与豆腐加工品的关系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汇报时间：2024-01-12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大豆蛋白组分概述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豆腐加工品概述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大豆蛋白组分对豆腐加工品的影响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豆腐加工品中大豆蛋白组分的优化与利用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大豆蛋白组分的重要性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大豆蛋白是大豆中的主要成分，对于大豆制品的营养价值和功能特性具有重要影响。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豆腐加工品的市场需求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豆腐是一种受欢迎的大豆制品，具有广泛的消费市场和多样化的加工方式。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通过研究大豆蛋白组分与豆腐加工品的关系，可以深入了解大豆蛋白在豆腐加工过程中的变化和作用，为优化豆腐加工工艺、提高产品质量和营养价值提供理论支持。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大豆蛋白组分研究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国内外学者对大豆蛋白的组成、结构和功能特性进行了深入研究，揭示了不同大豆蛋白组分在食品加工过程中的作用和影响。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豆腐加工技术研究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豆腐加工技术不断改进和创新，包括原料选择、浸泡、磨浆、煮浆、凝固、成型等工序的优化和控制，以提高豆腐的品质和产量。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大豆蛋白组分与豆腐品质关系研究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已有研究表明，大豆蛋白组分对豆腐的质构、口感、保水性等品质特性具有重要影响。不同的大豆蛋白组分在豆腐加工过程中发挥不同的作用，通过调控大豆蛋白组分的比例和结构，可以改善豆腐的品质特性。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大豆蛋白组分概述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大豆蛋白的组成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大豆蛋白的结构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大豆蛋白主要由清蛋白和球蛋白组成，其中球蛋白占比较大，决定了大豆蛋白的主要功能特性。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大豆蛋白的分子结构复杂，包括多种亚基和肽链，这些结构决定了大豆蛋白的物理化学性质。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大豆蛋白的组成与结构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大豆蛋白具有良好的溶解性，尤其在酸性条件下溶解度较高，这一特性对于豆腐加工过程中的凝固和成型具有重要影响。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溶解性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大豆蛋白具有优异的乳化性能，能够稳定油水混合物，增加豆腐的口感和质地。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乳化性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大豆蛋白在加热或酸化条件下能够形成凝胶，这对于豆腐的加工和质地调控至关重要。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凝胶性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大豆蛋白的功能特性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大豆蛋白在加热过程中具有良好的热稳定性，能够保持其结构和功能的完整性，有利于豆腐的加工和保存。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热稳定性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大豆蛋白在酸碱条件下具有一定的稳定性，能够适应不同pH值的加工环境，保持豆腐的品质和口感。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酸碱稳定性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大豆蛋白具有良好的加工适应性，可以通过不同的加工方法和工艺参数调控豆腐的质地、口感和营养价值。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加工适应性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大豆蛋白的加工特性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豆腐加工品概述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豆腐是一种以大豆为主要原料，经过浸泡、磨浆、煮浆、凝固等工序制成的传统食品。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豆腐的定义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根据凝固剂的不同，豆腐可分为盐卤豆腐、石膏豆腐和内酯豆腐等；根据含水量的不同，可分为老豆腐和嫩豆腐。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豆腐的分类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豆腐的定义与分类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豆腐含有丰富的优质蛋白质、不饱和脂肪酸、钙、磷、铁等矿物质以及多种维生素，具有较高的营养价值。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豆腐具有降低胆固醇、预防心血管疾病、促进骨骼发育、增强免疫力等多种生理功能。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豆腐的营养价值与功能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营养价值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https://d.book118.com/216153221021010042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2024-09-09T09:15:00.661</cp:lastPrinted>
  <dcterms:created xsi:type="dcterms:W3CDTF">2024-09-09T01:15:00Z</dcterms:created>
  <dcterms:modified xsi:type="dcterms:W3CDTF">2024-09-09T01:15:02Z</dcterms:modified>
</cp:coreProperties>
</file>