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01E24-339E-403A-A327-44FAF844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1C95B-5B55-455A-A5F2-4C8FCBB77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75CEB-1191-4941-B943-0110C755F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66D31-A5FA-4386-8F97-604947BB8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AAE8B3-FC5A-492D-9CBA-ACD350963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D0A544-DFB3-40BD-8FBE-447CFD16C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13B38A-2DBC-4A48-B701-6617386B8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8F96A-ED84-4FEB-95CD-67FF4BE6D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5D238-368E-4ECB-A858-FFBB1A370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9D0FC-8ECB-4669-90EB-CCA984380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F5B9B-875C-4250-A220-3C60DE49F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5400321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矿山合作方案计划书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合作方案概述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合作双方分析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合作实施计划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合作效益预测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63" b="26263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矿山行业现状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矿山行业在全球经济中占据重要地位，为工业生产提供原材料，如铁矿石、煤炭、有色金属等。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近年来，随着环保要求的提高和资源的日益枯竭，矿山行业面临诸多挑战，如开采成本上升、资源利用率低、安全生产问题等。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通过合作，整合各方资源和技术优势，共同应对行业挑战，实现互利共赢。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合作有助于提高资源利用率、降低开采成本、提升安全生产水平，促进矿山行业的可持续发展。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各方在技术、资金、人才等方面具备互补优势，为合作提供了坚实的基础。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合作各方在长期业务往来中建立了良好的信任关系，为合作项目的顺利实施提供了保障。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合作方案概述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双方共同出资、共同经营、共担风险和共享利润，根据出资比例确定股权比例。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合资经营模式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一方出资，另一方负责经营，按照约定支付管理费用和利润分成。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委托经营模式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根据具体情况选择其他可行的合作模式，如技术转让、资源共享等。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其他合作模式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合作方共同进行矿山勘探、开采、选矿等活动。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矿山开发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合理利用矿山资源，提高资源利用率，降低能耗和排放。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共同开拓市场，扩大销售渠道，提高产品市场占有率。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市场销售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加强技术研发和引进，提高矿山生产效率和产品质量。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合作内容与范围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合作期限与目标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合作期限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根据双方协商确定，一般不少于5年。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提高矿山经济效益、社会效益和环境效益，实现可持续发展。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合作双方分析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拥有丰富的矿山资源，具备采矿、选矿的专业技术，拥有采矿权和销售渠道，具有市场优势。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拥有雄厚的资金实力，具备投资、融资的专业能力，拥有广泛的资源和人脉关系，具有资源整合能力。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双方资源与优势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乙方资源与优势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甲方资源与优势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31" r="210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合作过程中可能出现技术风险、市场风险、资金风险等，需要双方共同承担。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双方在合作中可能存在文化差异、管理差异、利益分配等问题，需要双方共同努力解决。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合作风险与挑战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https://d.book118.com/216154003213010050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2024-09-16T06:28:43.608</cp:lastPrinted>
  <dcterms:created xsi:type="dcterms:W3CDTF">2024-09-15T22:28:43Z</dcterms:created>
  <dcterms:modified xsi:type="dcterms:W3CDTF">2024-09-15T22:28:45Z</dcterms:modified>
</cp:coreProperties>
</file>