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480D9-9FC2-495D-8014-6A96BFA9E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8B60E-900B-41D1-AE08-13E8665AA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4245-0600-4DDD-8D28-22774E4B7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F934B-68C6-4653-ACDB-3C90B258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AF23D-D1E1-4B03-B493-4F0C27D3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77B80-AE84-468F-B9FD-B007B510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BF814-E38D-4FE9-B2BD-CFDCE05B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9360B-EF1F-431A-806E-6B261AE9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F3170-2602-4854-B8F6-4A6671AF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94EAC-E361-4AC7-8261-28A8A7F1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33EA0-FADA-440E-9404-3507DBEB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0032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提高零售人员的服务速度与高效应对能力培训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零售服务速度与效率现状分析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提高零售服务速度的策略与技巧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增强高效应对能力的方法与途径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实战演练：模拟零售场景应对训练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通过培训，使零售人员掌握快速、准确的服务技巧，提高服务效率。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57" r="385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培养零售人员灵活应对各种突发情况和顾客需求的能力，提升顾客满意度。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面对激烈的市场竞争，提高零售人员的服务素质是提升竞争力的关键。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61" r="154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586" r="35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学习并实践高效的服务流程，减少顾客等待时间，提高服务效率。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掌握有效的沟通技巧，能够快速理解顾客需求，提供个性化服务。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学习如何应对各种突发情况，如设备故障、顾客投诉等，确保服务不中断。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强化团队协作意识，学会与同事相互配合，提供无缝衔接的服务体验。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团队协作与配合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零售服务速度与效率现状分析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快速、高效的服务能够减少客户等待时间，提高客户满意度和忠诚度。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高效的服务意味着更多的客户能够在短时间内得到服务，从而增加销售机会和销售额。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优质的服务速度和效率有助于树立专业、高效的品牌形象，吸引更多客户。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零售服务速度与效率的重要性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部分零售店存在服务流程繁琐、不够优化的问题，导致客户等待时间过长。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部分员工缺乏必要的服务技能和经验，无法快速、准确地为客户提供服务。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部分零售店缺乏对员工的系统培训，导致员工无法掌握高效的服务技巧和方法。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当前零售服务存在的问题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简化服务流程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通过优化服务流程，减少不必要的环节和等待时间，提高服务效率。例如，某知名连锁超市通过引入自助结账系统，大大减少了客户等待时间。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通过定期培训和考核，提高员工的服务技能和经验，使员工能够快速、准确地为客户提供服务。例如，某服装品牌定期对员工进行产品知识和销售技巧培训，提高了员工的服务质量和效率。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引入科技手段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通过引入先进的科技手段，如智能导购系统、移动支付等，提高服务速度和效率。例如，某电子产品零售商通过引入智能导购系统，帮助客户快速找到所需产品并完成购买。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案例分析：优秀零售服务速度与效率实践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提高零售服务速度的策略与技巧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2" r="14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优化工作流程，减少等待时间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简化服务流程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去除不必要的步骤，合并相关任务，使服务流程更加高效。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根据客流量和业务需求，灵活调整员工班次和岗位，确保高峰期有足够的人手。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设立快速服务通道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针对简单、常规的服务需求，设立快速服务通道，减少客户等待时间。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建立合理的绩效考核机制，激励员工提高工作效率和服务质量。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定期开展业务技能和服务态度培训，提高员工的专业素养和服务水平。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鼓励员工提出改进工作流程、提高服务效率的创新性建议，并给予相应的奖励。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44" r="96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提高员工技能，加快服务速度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分析客户购买行为和偏好，提前预测需求，为客户提供个性化服务。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采用移动支付和线上预约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推广移动支付和线上预约服务，减少客户现场等待时间，提高服务效率。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引入自助服务设备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如自助结账机、智能导购机器人等，减轻员工负担，提高服务效率。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采用先进技术，提升服务效率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https://d.book118.com/216200032145010043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2024-09-11T15:09:34.962</cp:lastPrinted>
  <dcterms:created xsi:type="dcterms:W3CDTF">2024-09-11T07:09:34Z</dcterms:created>
  <dcterms:modified xsi:type="dcterms:W3CDTF">2024-09-11T07:09:37Z</dcterms:modified>
</cp:coreProperties>
</file>