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E314C-136C-4B4A-A5B5-3315A23FA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68B8A-BFDF-4DCF-BB03-0C2DFCEF9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4776C-410D-4ABF-BE6E-651F3DE39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02F79-2157-4035-A0A6-0011F676D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2C0D84-EE07-41E2-A913-A955968E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5B78CE-C78C-49B4-B1AC-65FFD7ABE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42FD7-8EC1-40A3-BF5C-30C55FF0C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30F1E-98F7-44CA-9BAA-FE3FBF8B4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758A5-13C9-44C0-927B-C041A0E29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C46BB-1841-4B72-BBFA-66C11BE8E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3C7E7-5E35-4BB5-A1CD-7D9E0DB2F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00144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钢结构施工管理制度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施工图纸与技术文件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确保施工图纸的完整性、准确性和规范性，明确钢结构各部分的构造、尺寸、连接方式等。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技术文件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提供施工所需的技术规范、标准、操作规程等技术文件，确保施工过程符合相关标准和规定。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根据工程实际情况，编制科学、合理的施工组织设计，包括施工进度计划、资源配置计划、安全管理措施等。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施工组织设计的编制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确保施工组织设计经过严格的审批程序，对不合理或不安全的地方进行修改和完善。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施工组织设计的审批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根据施工图纸和技术要求，采购符合质量标准、性能要求的钢材、焊接材料等。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根据施工需要，配置合适的焊接设备、起重机械、检测仪器等设备，并确保设备性能良好、安全可靠。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施工材料与设备准备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制定详细的施工计划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根据工程规模、复杂程度和资源条件，制定合理的施工进度计划，明确各阶段的任务、时间节点和负责人。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监控施工进度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通过定期检查、评估施工进度，确保实际进度与计划进度保持一致。如出现偏差，及时分析原因并采取措施进行调整。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协调资源与工作面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合理安排人力、物力和财力资源，确保各工种、各专业之间的协同作业，提高工作效率。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明确质量目标和要求，制定质量管理计划和流程，确保施工质量符合国家及行业标准。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通过日常巡检、专项检查和隐蔽工程验收等方式，对施工质量进行全面监控，确保各环节质量达标。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实施质量检查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一旦发现质量问题，立即组织整改，并对责任人进行问责。同时，总结经验教训，防止类似问题再次发生。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处理质量问题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建立健全的安全管理制度和操作规程，明确各级管理人员和操作人员的安全职责。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进行安全培训与教育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定期对员工进行安全培训和教育，提高员工的安全意识和技能水平。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实施安全检查与隐患排查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定期开展安全检查和隐患排查工作，及时发现和消除安全隐患。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配备安全设施与防护用品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根据施工现场实际情况，配备必要的安全设施和防护用品，确保作业人员的安全。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考核与奖惩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对成本控制情况进行考核，对表现优秀的团队或个人给予奖励，对超出预算的部门进行惩罚。同时，总结经验教训，不断提高成本控制水平。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制定成本控制目标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根据工程预算和市场行情，制定合理的成本控制目标，明确各项费用的开支范围和标准。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实施成本控制措施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通过优化施工方案、合理安排工期、降低材料消耗等方式，有效控制施工成本。同时，加强合同管理，防止不必要的费用支出。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分析成本偏差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定期对实际成本与计划成本进行对比分析，找出偏差原因，采取有效措施进行纠偏。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施工成本控制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施工后维护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确保钢结构施工符合设计要求和相关规范，对施工质量和安全性能进行全面评估。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采用无损检测、超声波检测、射线检测等手段，对钢结构进行全面检测，确保其质量和安全性能。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验收与检测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对钢结构进行定期检查，及时发现并处理潜在的损坏和安全隐患。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采取适当的保养措施，如涂装防腐涂料、紧固连接件等，以延长钢结构的使用寿命。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维修与保养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https://d.book118.com/216200144014010100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2024-09-23T22:19:58.231</cp:lastPrinted>
  <dcterms:created xsi:type="dcterms:W3CDTF">2024-09-23T14:19:58Z</dcterms:created>
  <dcterms:modified xsi:type="dcterms:W3CDTF">2024-09-23T14:20:00Z</dcterms:modified>
</cp:coreProperties>
</file>