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F22F66-1897-44F6-9018-4BF602689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2C1A09-82C3-4798-A279-D542715C7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057FBC-F801-4205-98EF-6CE53A3D7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FFE50F-99DA-447F-A15D-C600416BD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294465-55FF-4E6F-AF42-BBEDE509C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5C86D8-1D52-4ADB-BFFD-DF5ACA470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C4AF44-85D6-402D-A710-ABA3BC5D2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97B8FE-BD45-4381-A209-A67306649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696F5-517F-49D6-AF0A-06809ABA6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281B45-E7DC-44F0-9183-A7A18EDA7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FCAB22-13D4-4E5D-9BDE-843B56464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20104304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剖宫产术后护理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剖宫产术后概述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术后伤口护理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术后活动与锻炼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术后饮食与营养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术后心理调适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剖宫产术后概述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170" r="38170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子宫复旧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术后子宫需要一段时间恢复到孕前大小，宫缩可能会引起疼痛。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恶露排出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术后会有恶露排出，这是正常的生理现象，恶露的量和颜色会逐渐减少。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伤口愈合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剖宫产手术伤口需要一段时间来愈合，期间需要注意清洁和换药。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剖宫产术后的生理变化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术后需要适当休息，逐渐增加活动量，有助于身体恢复。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心理调适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708" r="19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术后饮食应逐渐从流质、半流质过渡到正常饮食，保证营养均衡。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术后妈妈可能会出现情绪波动、焦虑等情况，需要家人和医护人员的关心和支持。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剖宫产术后的恢复期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遵循医生的建议，按时服药、换药，定期回诊复查。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保持伤口周围清洁干燥，注意口腔卫生和会阴部清洁。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术后避免过度劳累和剧烈运动，以免影响伤口愈合和身体恢复。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积极调整心态，保持乐观向上的情绪，有利于身体康复。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遵医嘱治疗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避免过度劳累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保持良好心态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6189630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剖宫产术后的注意事项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术后伤口护理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术后应保持伤口清洁，避免感染。在洗澡时，可以使用防水敷料覆盖伤口，避免水直接接触。洗完澡后，应及时更换敷料并重新消毒伤口。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使用碘伏或酒精等消毒剂，每天对伤口进行消毒，从内到外轻轻擦拭，避免过度擦拭导致伤口疼痛。消毒时应保持手部清洁，避免交叉感染。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伤口清洁与消毒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伤口消毒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伤口清洁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945" r="379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03" r="325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根据医生的建议，定期更换伤口敷料。通常情况下，术后初期需要每天更换敷料，随着伤口愈合，可以逐渐减少更换频率。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敷料更换频率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选择透气性好、无过敏反应的敷料，避免使用胶布或绷带等可能引起过敏的敷料。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敷料选择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伤口敷料的更换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口服止痛药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根据医生的建议，可以口服止痛药缓解伤口疼痛。止痛药可能会产生一些副作用，如头晕、恶心等，如有不适，应及时就医。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转移注意力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通过听音乐、看电影等方式转移注意力，有助于缓解伤口疼痛。同时，保持心情愉悦也有助于减轻疼痛感。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伤口疼痛的管理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术后活动与锻炼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https://d.book118.com/216201043042010045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2024-09-13T22:57:08.253</cp:lastPrinted>
  <dcterms:created xsi:type="dcterms:W3CDTF">2024-09-13T14:57:08Z</dcterms:created>
  <dcterms:modified xsi:type="dcterms:W3CDTF">2024-09-13T14:57:10Z</dcterms:modified>
</cp:coreProperties>
</file>