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A8F2F-1B1B-4C8D-8582-8ADD8A0AF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364BF-81B1-415A-A6BA-E71AEC45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FEF9C-18FA-4430-A2B2-335D9052F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CB0C6-CC93-4E58-8743-2F4100E4B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FEBFC-F120-4268-A815-1EA3C3966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89096-42B0-41BC-9334-DA2937CBC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16F58-B9DB-4730-AE91-1BFB8FF1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94385-0777-488F-BA06-45962A28C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A6C1B-2CEB-48FD-A1AF-2C49F8F02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8398C-428E-4BD9-8F41-99275A1CB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AEE52-1AAE-4E72-8974-06F6E7C89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012422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集团公司学习实践活动总结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学习成果与收获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结论与致谢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集团公司概况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介绍集团公司的历史、规模、业务领域等。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集团公司发展战略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概述集团公司的发展规划、目标及市场定位。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集团公司文化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阐述集团公司的核心价值观、企业精神等文化内涵。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集团公司简介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国内外形势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分析国内外经济形势、政策环境及市场竞争态势，强调学习实践活动的重要性。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结合行业发展趋势，提出集团公司面临的挑战与机遇。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集团公司现状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总结集团公司发展成果，分析存在的问题和不足，提出改进方向。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学习实践活动背景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通过学习实践活动，提升员工的业务水平、职业素养和创新能力，增强团队凝聚力。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推动转型升级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借助学习实践活动，推动集团公司产业结构优化、技术创新和管理升级，提升企业核心竞争力。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增强企业文化认同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通过学习实践活动，深化员工对集团公司文化的理解和认同，形成共同的价值追求和发展愿景。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通过学习实践活动，提高集团公司治理水平、风险防范意识和社会责任担当，确保企业稳健、可持续发展。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活动策划与实施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0" y="0"/>
            <a:ext cx="0" cy="0"/>
          </a:xfrm>
          <a:prstGeom prst="triangle">
            <a:avLst>
              <a:gd name="adj" fmla="val 0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明确学习实践活动目标，包括知识传递、技能提升、团队协作等方面。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结合公司业务需求，设计具有针对性和实用性的活动内容。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合理规划活动时间表，确保活动能够按时推进。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提前协调各方资源，确保活动所需人力、物力、财力得到保障。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通过公司内部邮件、公告板等途径，向全体员工宣传活动内容、目的和意义。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内部宣传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利用社交媒体、行业展会等渠道，提高活动在行业内外的影响力。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外部推广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设计活动海报、宣传册等，便于参与者了解活动详情。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宣传材料制作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活动宣传与推广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活动组织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成立活动组织小组，明确各成员职责，确保活动顺利进行。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现场布置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根据活动内容，提前布置活动现场，营造良好氛围。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活动记录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安排专人负责活动记录，包括拍照、录像、笔记等，便于后续总结与分享。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活动实施阶段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收集活动相关数据，包括参与人数、活动时间、任务完成情况等。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根据数据统计结果，分析活动目标达成情况，评估活动效果。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总结活动过程中的经验教训，为今后类似活动的策划与实施提供参考。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针对活动中存在的问题和不足，提出改进措施，持续优化活动策划与实施过程。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学习成果与收获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通过学习实践活动，员工在各自专业领域内技能水平得到显著提升。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员工在面对实际问题时，能够运用所学知识进行分析和解决。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员工在团队协作、沟通表达等方面的能力得到锻炼和提升。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员工技能提升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通过学习实践活动，员工对公司整体目标和价值观有更深的理解和认同。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协作默契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团队成员之间互相支持、鼓励，形成积极向上的团队氛围。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团队成员在协作过程中形成默契，提高团队协作效率。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团队凝聚力增强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https://d.book118.com/216201242214010031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2024-08-30T14:07:58.352</cp:lastPrinted>
  <dcterms:created xsi:type="dcterms:W3CDTF">2024-08-30T06:07:58Z</dcterms:created>
  <dcterms:modified xsi:type="dcterms:W3CDTF">2024-08-30T06:08:00Z</dcterms:modified>
</cp:coreProperties>
</file>