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61C7BE-2182-49FB-828B-C12126997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05F991-3DA0-47F2-9D5A-350A99450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2A1D36-F157-484C-B052-7F99F30C1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8D9411-37D1-4FA5-912D-1847B7868D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54C6DB-143D-4D85-9134-E07A43CDE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8E6F2B-94CD-41F0-BB74-E1CD6F404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B2C8AA-0A9A-4923-9A72-1157DA56E8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53BE82-0233-4E4E-8115-136496449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BF3664-5951-48A1-9049-F941F2E7B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F6C868-0A8A-4D1E-A7D2-2FB659CE97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487181-D4D1-4D49-868E-6652B8D526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620200001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动物饲料销售人员工作汇报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市场动态与客户分析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产品推广与品牌建设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销售业绩回顾与目标设定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客户关系维护与拓展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团队协作与个人能力提升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25" r="1512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阐述动物饲料销售的重要性，以及在当前市场环境下的挑战和机遇。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8500" r="28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分析竞争对手和市场趋势，为制定销售策略提供参考。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汇报销售业绩和目标完成情况，总结经验教训，提出改进措施。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与销售渠道和客户的合作情况。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销售业绩、市场份额、客户满意度等关键指标。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所负责的动物饲料产品种类和销售区域。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市场动态与客户分析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21" b="92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市场需求变化趋势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饲料需求总量增长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随着养殖业的快速发展，动物饲料市场需求总量呈上升趋势。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高品质饲料需求增加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养殖户对饲料品质的要求不断提高，高品质、高营养价值的饲料需求增加。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绿色环保饲料受追捧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环保意识的提高使得绿色环保、无污染的饲料受到市场的追捧。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https://d.book118.com/216202000010010103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35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2024-09-28T03:35:39.786</cp:lastPrinted>
  <dcterms:created xsi:type="dcterms:W3CDTF">2024-09-27T19:35:39Z</dcterms:created>
  <dcterms:modified xsi:type="dcterms:W3CDTF">2024-09-27T19:35:41Z</dcterms:modified>
</cp:coreProperties>
</file>