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2C7618-4C60-4D89-AE08-9D8C743FD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53F89C-A452-4369-9E73-E0E5A49A4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78FBA0-092E-40F5-A2CF-E57D5262FF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7E30C8-F44C-4562-81D8-C74E71342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10C250-D06A-4182-9954-F549A1A93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1E4AD8-8EBC-44A9-ACF3-05E1781C7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1CDBB7-5179-4627-96FB-0711DCF12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CFD100-118C-4FDD-89CF-A311BA55C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F7B04F-D55D-46EF-979E-5D7DEF87B2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B8E9DC-7FEA-4A65-90D8-0BF5214C7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8B37D9-18D5-40BA-BB78-3B2EB6AB6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20214215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2024年防静电工具项目消防安全培训方案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2024-02-05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培训内容与课程设置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培训方法与时间安排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培训师资与场地设施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培训效果评估与持续改进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培训背景与目的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14" r="51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984" b="98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防静电工具项目简介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防静电工具定义与分类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防静电工具是为了防止静电危害而设计的专用工具，包括防静电手环、防静电鞋、防静电服等。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随着电子行业的快速发展，静电对电子元器件的危害日益凸显，防静电工具的需求不断增长。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项目意义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通过防静电工具项目的实施，提高电子元器件生产和使用过程中的防静电水平，保障产品质量和安全生产。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消防安全法规要求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国家和地方消防法规对企业的消防安全提出了明确要求，企业必须严格遵守。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火灾事故的危害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火灾事故会给人们的生命财产安全带来巨大威胁，严重影响企业的正常生产和经营。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静电引起的火灾风险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静电在某些情况下可能引发火灾或爆炸，因此防静电工具的使用和管理对消防安全至关重要。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消防安全重要性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通过培训，使员工充分认识到消防安全的重要性，增强消防安全意识。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提高员工消防安全意识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培训员工正确使用防静电工具，避免因操作不当而引发静电危害。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掌握防静电工具使用方法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培训员工在发生火灾等紧急情况下的应急处置能力，减少事故损失。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提高应急处置能力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通过培训，为防静电工具项目的顺利实施提供有力保障。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确保项目顺利实施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培训目标与期望效果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培训内容与课程设置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火灾的成因、分类与危害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深入剖析火灾产生的根本原因，详细讲解不同类型火灾的特点及危害，提高员工对火灾的防范意识。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消防器材的种类与使用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系统介绍各类消防器材（如灭火器、消火栓、喷淋系统等）的性能、使用方法和保养要求，确保员工能够熟练、准确地操作消防器材。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火灾自救与互救技能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教授员工在火灾现场的自救方法，以及如何协助他人逃生，提高员工在紧急情况下的应对能力。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消防安全基础知识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防静电工具的种类与选用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详细介绍防静电工具（如防静电手环、防静电鞋、防静电服等）的种类、性能及选用原则，指导员工根据工作需要选择合适的防静电工具。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5458" r="15458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防静电工具的正确使用与保养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系统讲解防静电工具的正确使用方法、保养要求和注意事项，确保员工能够规范、安全地使用防静电工具。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静电危害与防范措施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深入剖析静电产生的原理、危害及防范措施，提高员工对静电危害的认识和防范能力。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防静电工具使用注意事项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458" r="1745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结合企业实际情况，制定切实可行的消防应急预案，明确应急组织、通讯联络、现场处置等方面的要求和措施。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应急预案的制定与实施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制定应急演练计划，定期组织员工进行消防应急演练，提高员工在紧急情况下的应变能力和协同作战能力。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应急演练的计划与安排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对每次应急演练进行评估和总结，针对存在的问题和不足提出改进措施，不断完善应急预案和演练机制。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演练评估与总结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应急预案及演练安排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系统介绍国家及地方有关消防安全的法律法规和标准要求，提高员工对消防安全法律法规的认识和遵守意识。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消防安全法律法规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详细讲解企业内部的消防安全管理制度和操作规程，确保员工能够严格遵守相关制度和规程进行作业。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企业消防安全管理制度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明确各级管理人员和员工在消防安全工作中的职责和任务，建立消防安全责任制和考核机制，确保消防安全工作得到有效落实。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消防安全责任制与考核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法律法规与标准要求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培训方法与时间安排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808" r="3280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6910" r="3691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通过专业讲师系统讲解防静电工具消防安全知识，包括防静电原理、防静电工具使用方法、消防安全法规等。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理论授课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组织学员进行防静电工具的实际操作演练，包括正确使用防静电工具、应急处理措施等，提高学员的实际操作能力。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理论授课与实践操作相结合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重点讲解防静电工具的基本知识和消防安全法规，使学员对防静电工具有初步了解。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初级阶段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中级阶段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高级阶段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增加防静电工具的实际操作演练，培养学员的实际操作能力，并加深对防静电工具的理解。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针对防静电工具在复杂环境下的应用进行深入探讨，提高学员处理突发事件的能力。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分阶段进行，逐步提高难度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https://d.book118.com/216202142154010050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2024-09-16T02:35:17.340</cp:lastPrinted>
  <dcterms:created xsi:type="dcterms:W3CDTF">2024-09-15T18:35:17Z</dcterms:created>
  <dcterms:modified xsi:type="dcterms:W3CDTF">2024-09-15T18:35:19Z</dcterms:modified>
</cp:coreProperties>
</file>