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95BAE5-263F-47FF-8AB4-60443CCFA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3CC58F-515C-41D5-9E3D-4805F13B2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5D1416-0924-4821-A57A-EC9DE99B7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8B555F-90FA-4322-A62F-AE39ED86A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F24942-B02E-40C9-A431-FEC80D0F3C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5609E5-F9F6-429E-94E6-95E93758B1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D5434A-D501-486D-B8A9-0D6AD3622F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4DDAFC-F930-4B6E-A539-2082F6B7FF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D7588C-0065-4ECD-A00C-0D31311238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3E3DBA-2088-4E75-A8E7-5F7C3CC6A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0D513-2317-4501-A586-FA567428B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20224214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延续护理活动PPT课件\n## 1.延续护理的定义与重要性\n### 1.1延续护理的定义及其背景\n### 1.2延续护理的重要性及其影响\n### 1.3延续护理与患者康复的关系\n## 2.延续护理的实施方法\n### 2.1建立延续护理服务团队及协作模式\n### 2.2制定延续护理服务计划及标准\n### 2.3实施延续护理服务及效果评估\n## 3.延续护理在不同疾病中的应用\n### 3.1延续护理在慢性病管理中的应用\n### 3.2延续护理在康复治疗中的应用\n### 3.3延续护理在临终关怀中的应用\n## 4.延续护理的挑战与对策\n### 4.1延续护理实施过程中遇到的挑战\n### 4.2针对挑战的对策及建议\n### 4.3延续护理的未来发展趋势\n## 5.延续护理的案例分析\n### 5.1慢性病延续护理案例分析\n### 5.2康复治疗延续护理案例分析\n### 5.3临终关怀延续护理案例分析\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a:t>延续护理活动PPT课件</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CREATE TOGETHER</a:t>
            </a:r>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descr="{&quot;isTemplate&quot;:true,&quot;type&quot;:2}"/>
        <p:cNvGrpSpPr/>
        <p:nvPr/>
      </p:nvGrpSpPr>
      <p:grpSpPr>
        <a:xfrm>
          <a:off x="0" y="0"/>
          <a:ext cx="0" cy="0"/>
        </a:xfrm>
      </p:grpSpPr>
      <p:sp>
        <p:nvSpPr>
          <p:cNvPr id="11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延续护理的定义与重要性</a:t>
            </a:r>
            <a:endParaRPr/>
          </a:p>
        </p:txBody>
      </p:sp>
      <p:sp>
        <p:nvSpPr>
          <p:cNvPr id="11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grpSp>
        <p:nvGrpSpPr>
          <p:cNvPr id="16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4" name=""/>
            <p:cNvGrpSpPr/>
            <p:nvPr/>
          </p:nvGrpSpPr>
          <p:grpSpPr>
            <a:xfrm>
              <a:off x="685800" y="3146904"/>
              <a:ext cx="5760000" cy="3225487"/>
              <a:chOff x="685800" y="3146904"/>
              <a:chExt cx="5760000" cy="3225487"/>
            </a:xfrm>
          </p:grpSpPr>
          <p:sp>
            <p:nvSpPr>
              <p:cNvPr id="16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延续护理是指在患者病情稳定后，从医院到家庭或其他康复场所的护理服务</a:t>
                </a:r>
                <a:endParaRPr kumimoji="1" lang="en-US" altLang="zh-CN" sz="18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患者在病情稳定后，需要继续接受护理服务以确保康复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延续护理服务包括药物治疗、康复训练、心理支持等方面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延续护理服务的目的是帮助患者恢复生活能力，提高生活质量</a:t>
                </a:r>
                <a:endParaRPr/>
              </a:p>
            </p:txBody>
          </p:sp>
        </p:grpSp>
        <p:grpSp>
          <p:nvGrpSpPr>
            <p:cNvPr id="167" name=""/>
            <p:cNvGrpSpPr/>
            <p:nvPr/>
          </p:nvGrpSpPr>
          <p:grpSpPr>
            <a:xfrm>
              <a:off x="6016236" y="3146904"/>
              <a:ext cx="5400000" cy="3225487"/>
              <a:chOff x="6016236" y="3146904"/>
              <a:chExt cx="5400000" cy="3225487"/>
            </a:xfrm>
          </p:grpSpPr>
          <p:sp>
            <p:nvSpPr>
              <p:cNvPr id="16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延续护理的背景</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随着医疗技术的进步，患者的生命得以延长，但康复期也随之延长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患者在康复期需要持续的护理服务，以减少并发症的发生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延续护理服务可以降低患者再次住院的风险，减轻家庭和社会的负担</a:t>
                </a:r>
                <a:endParaRPr/>
              </a:p>
            </p:txBody>
          </p:sp>
        </p:grpSp>
      </p:grpSp>
      <p:sp>
        <p:nvSpPr>
          <p:cNvPr id="17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延续护理的定义及其背景</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pic>
        <p:nvPicPr>
          <p:cNvPr id="17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4" name="Group 598"/>
            <p:cNvGrpSpPr/>
            <p:nvPr/>
          </p:nvGrpSpPr>
          <p:grpSpPr>
            <a:xfrm>
              <a:off x="763829" y="1414808"/>
              <a:ext cx="6972294" cy="2337649"/>
              <a:chOff x="763829" y="1414808"/>
              <a:chExt cx="6972294" cy="2337649"/>
            </a:xfrm>
          </p:grpSpPr>
          <p:sp>
            <p:nvSpPr>
              <p:cNvPr id="17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延续护理的重要性</a:t>
                </a:r>
                <a:endParaRPr/>
              </a:p>
            </p:txBody>
          </p:sp>
          <p:sp>
            <p:nvSpPr>
              <p:cNvPr id="17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延续护理服务有助于患者的康复，提高生活质量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延续护理服务可以降低患者再次住院的风险，减轻家庭和社会的负担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延续护理服务可以提高医疗资源的利用效率，降低医疗成本</a:t>
                </a:r>
                <a:endParaRPr/>
              </a:p>
            </p:txBody>
          </p:sp>
          <p:sp>
            <p:nvSpPr>
              <p:cNvPr id="17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1" name="Group 591"/>
            <p:cNvGrpSpPr/>
            <p:nvPr/>
          </p:nvGrpSpPr>
          <p:grpSpPr>
            <a:xfrm>
              <a:off x="689593" y="3949139"/>
              <a:ext cx="7078256" cy="2128975"/>
              <a:chOff x="689593" y="3949139"/>
              <a:chExt cx="7078256" cy="2128975"/>
            </a:xfrm>
          </p:grpSpPr>
          <p:sp>
            <p:nvSpPr>
              <p:cNvPr id="18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延续护理的影响</a:t>
                </a:r>
                <a:endParaRPr/>
              </a:p>
            </p:txBody>
          </p:sp>
          <p:sp>
            <p:nvSpPr>
              <p:cNvPr id="18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延续护理服务可以提高患者的满意度，提高患者对医疗服务的信任度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延续护理服务可以促进医护人员的团队合作，提高医疗服务质量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延续护理服务可以为医疗机构带来长期稳定的患者资源，提高医疗机构的经济效益</a:t>
                </a:r>
                <a:endParaRPr/>
              </a:p>
            </p:txBody>
          </p:sp>
          <p:sp>
            <p:nvSpPr>
              <p:cNvPr id="18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延续护理的重要性及其影响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descr="{&quot;isTemplate&quot;:true,&quot;type&quot;:3}"/>
        <p:cNvGrpSpPr/>
        <p:nvPr/>
      </p:nvGrpSpPr>
      <p:grpSpPr>
        <a:xfrm>
          <a:off x="0" y="0"/>
          <a:ext cx="0" cy="0"/>
        </a:xfrm>
      </p:grpSpPr>
      <p:pic>
        <p:nvPicPr>
          <p:cNvPr id="19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2" name="Group 598"/>
            <p:cNvGrpSpPr/>
            <p:nvPr/>
          </p:nvGrpSpPr>
          <p:grpSpPr>
            <a:xfrm>
              <a:off x="763829" y="1414808"/>
              <a:ext cx="6972294" cy="2337649"/>
              <a:chOff x="763829" y="1414808"/>
              <a:chExt cx="6972294" cy="2337649"/>
            </a:xfrm>
          </p:grpSpPr>
          <p:sp>
            <p:nvSpPr>
              <p:cNvPr id="19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延续护理是患者康复的重要组成部分</a:t>
                </a:r>
                <a:endParaRPr/>
              </a:p>
            </p:txBody>
          </p:sp>
          <p:sp>
            <p:nvSpPr>
              <p:cNvPr id="19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延续护理服务可以帮助患者恢复生活能力，提高生活质量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延续护理服务可以预防并发症的发生，减少患者再次住院的风险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延续护理服务可以促进患者的心理健康，帮助患者更好地适应社会生活</a:t>
                </a:r>
                <a:endParaRPr/>
              </a:p>
            </p:txBody>
          </p:sp>
          <p:sp>
            <p:nvSpPr>
              <p:cNvPr id="19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9" name="Group 591"/>
            <p:cNvGrpSpPr/>
            <p:nvPr/>
          </p:nvGrpSpPr>
          <p:grpSpPr>
            <a:xfrm>
              <a:off x="689593" y="3949139"/>
              <a:ext cx="7078256" cy="2128975"/>
              <a:chOff x="689593" y="3949139"/>
              <a:chExt cx="7078256" cy="2128975"/>
            </a:xfrm>
          </p:grpSpPr>
          <p:sp>
            <p:nvSpPr>
              <p:cNvPr id="20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延续护理与患者康复的关系</a:t>
                </a:r>
                <a:endParaRPr/>
              </a:p>
            </p:txBody>
          </p:sp>
          <p:sp>
            <p:nvSpPr>
              <p:cNvPr id="20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延续护理服务与患者康复相辅相成，相互促进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延续护理服务的质量直接影响到患者康复的效果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患者康复的程度决定了延续护理服务的需求和时间</a:t>
                </a:r>
                <a:endParaRPr/>
              </a:p>
            </p:txBody>
          </p:sp>
          <p:sp>
            <p:nvSpPr>
              <p:cNvPr id="20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延续护理与患者康复的关系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2}"/>
        <p:cNvGrpSpPr/>
        <p:nvPr/>
      </p:nvGrpSpPr>
      <p:grpSpPr>
        <a:xfrm>
          <a:off x="0" y="0"/>
          <a:ext cx="0" cy="0"/>
        </a:xfrm>
      </p:grpSpPr>
      <p:sp>
        <p:nvSpPr>
          <p:cNvPr id="20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延续护理的实施方法</a:t>
            </a:r>
            <a:endParaRPr/>
          </a:p>
        </p:txBody>
      </p:sp>
      <p:sp>
        <p:nvSpPr>
          <p:cNvPr id="20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pic>
        <p:nvPicPr>
          <p:cNvPr id="2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3" name="Group 598"/>
            <p:cNvGrpSpPr/>
            <p:nvPr/>
          </p:nvGrpSpPr>
          <p:grpSpPr>
            <a:xfrm>
              <a:off x="763829" y="1414808"/>
              <a:ext cx="6972294" cy="2337649"/>
              <a:chOff x="763829" y="1414808"/>
              <a:chExt cx="6972294" cy="2337649"/>
            </a:xfrm>
          </p:grpSpPr>
          <p:sp>
            <p:nvSpPr>
              <p:cNvPr id="2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建立延续护理服务团队</a:t>
                </a:r>
                <a:endParaRPr/>
              </a:p>
            </p:txBody>
          </p:sp>
          <p:sp>
            <p:nvSpPr>
              <p:cNvPr id="2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延续护理服务团队包括医生、护士、康复治疗师、心理医生等专业人员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延续护理服务团队需要明确各自的职责和任务，确保服务的质量和效率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延续护理服务团队需要建立有效的沟通机制，确保信息的畅通和共享</a:t>
                </a:r>
                <a:endParaRPr/>
              </a:p>
            </p:txBody>
          </p:sp>
          <p:sp>
            <p:nvSpPr>
              <p:cNvPr id="2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0" name="Group 591"/>
            <p:cNvGrpSpPr/>
            <p:nvPr/>
          </p:nvGrpSpPr>
          <p:grpSpPr>
            <a:xfrm>
              <a:off x="689593" y="3949139"/>
              <a:ext cx="7078256" cy="2128975"/>
              <a:chOff x="689593" y="3949139"/>
              <a:chExt cx="7078256" cy="2128975"/>
            </a:xfrm>
          </p:grpSpPr>
          <p:sp>
            <p:nvSpPr>
              <p:cNvPr id="2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协作模式</a:t>
                </a:r>
                <a:endParaRPr/>
              </a:p>
            </p:txBody>
          </p:sp>
          <p:sp>
            <p:nvSpPr>
              <p:cNvPr id="2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延续护理服务团队需要与患者、家属、其他医疗机构等建立良好的协作关系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延续护理服务团队需要与其他医疗机构共享患者信息，确保服务的连续性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延续护理服务团队需要与患者、家属保持良好的沟通，了解患者的需求和反馈，调整服务计划</a:t>
                </a:r>
                <a:endParaRPr/>
              </a:p>
            </p:txBody>
          </p:sp>
          <p:sp>
            <p:nvSpPr>
              <p:cNvPr id="2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建立延续护理服务团队及协作模式</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8" name="" descr="{&quot;isTemplate&quot;:true,&quot;type&quot;:3}"/>
        <p:cNvGrpSpPr/>
        <p:nvPr/>
      </p:nvGrpSpPr>
      <p:grpSpPr>
        <a:xfrm>
          <a:off x="0" y="0"/>
          <a:ext cx="0" cy="0"/>
        </a:xfrm>
      </p:grpSpPr>
      <p:pic>
        <p:nvPicPr>
          <p:cNvPr id="2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1" name="Group 598"/>
            <p:cNvGrpSpPr/>
            <p:nvPr/>
          </p:nvGrpSpPr>
          <p:grpSpPr>
            <a:xfrm>
              <a:off x="763829" y="1414808"/>
              <a:ext cx="6972294" cy="2337649"/>
              <a:chOff x="763829" y="1414808"/>
              <a:chExt cx="6972294" cy="2337649"/>
            </a:xfrm>
          </p:grpSpPr>
          <p:sp>
            <p:nvSpPr>
              <p:cNvPr id="2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制定延续护理服务计划</a:t>
                </a:r>
                <a:endParaRPr/>
              </a:p>
            </p:txBody>
          </p:sp>
          <p:sp>
            <p:nvSpPr>
              <p:cNvPr id="2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延续护理服务计划需要根据患者的具体情况制定，包括服务的内容、时间、频率等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延续护理服务计划需要根据患者的病情变化及时调整，确保服务的有效性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延续护理服务计划需要与患者、家属沟通，征得患者和家属的同意和配合</a:t>
                </a:r>
                <a:endParaRPr/>
              </a:p>
            </p:txBody>
          </p:sp>
          <p:sp>
            <p:nvSpPr>
              <p:cNvPr id="2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8" name="Group 591"/>
            <p:cNvGrpSpPr/>
            <p:nvPr/>
          </p:nvGrpSpPr>
          <p:grpSpPr>
            <a:xfrm>
              <a:off x="689593" y="3949139"/>
              <a:ext cx="7078256" cy="2128975"/>
              <a:chOff x="689593" y="3949139"/>
              <a:chExt cx="7078256" cy="2128975"/>
            </a:xfrm>
          </p:grpSpPr>
          <p:sp>
            <p:nvSpPr>
              <p:cNvPr id="2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制定延续护理服务标准</a:t>
                </a:r>
                <a:endParaRPr/>
              </a:p>
            </p:txBody>
          </p:sp>
          <p:sp>
            <p:nvSpPr>
              <p:cNvPr id="2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延续护理服务标准需要根据医疗行业的相关规定和患者的实际需求制定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延续护理服务标准需要包括服务的质量、效率、满意度等方面的指标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延续护理服务标准需要定期评估和调整，确保服务的持续改进</a:t>
                </a:r>
                <a:endParaRPr/>
              </a:p>
            </p:txBody>
          </p:sp>
          <p:sp>
            <p:nvSpPr>
              <p:cNvPr id="2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制定延续护理服务计划及标准</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grpSp>
        <p:nvGrpSpPr>
          <p:cNvPr id="24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48" name="Group 628"/>
            <p:cNvGrpSpPr/>
            <p:nvPr/>
          </p:nvGrpSpPr>
          <p:grpSpPr>
            <a:xfrm>
              <a:off x="1197254" y="3971227"/>
              <a:ext cx="11008530" cy="2106887"/>
              <a:chOff x="1197254" y="3971227"/>
              <a:chExt cx="11008530" cy="2106887"/>
            </a:xfrm>
          </p:grpSpPr>
          <p:sp>
            <p:nvSpPr>
              <p:cNvPr id="24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5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实施延续护理服务</a:t>
                </a:r>
                <a:endParaRPr/>
              </a:p>
            </p:txBody>
          </p:sp>
          <p:sp>
            <p:nvSpPr>
              <p:cNvPr id="25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延续护理服务团队需要按照服务计划和服务标准提供服务，确保服务的质量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延续护理服务团队需要定期对患者进行评估，了解患者的需求和康复情况，调整服务计划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延续护理服务团队需要与患者、家属保持良好的沟通，了解患者的需求和反馈，调整服务计划</a:t>
                </a:r>
                <a:endParaRPr/>
              </a:p>
            </p:txBody>
          </p:sp>
        </p:grpSp>
        <p:grpSp>
          <p:nvGrpSpPr>
            <p:cNvPr id="255" name="Group 635"/>
            <p:cNvGrpSpPr/>
            <p:nvPr/>
          </p:nvGrpSpPr>
          <p:grpSpPr>
            <a:xfrm>
              <a:off x="3499345" y="1423099"/>
              <a:ext cx="11008530" cy="2005901"/>
              <a:chOff x="3499345" y="1423099"/>
              <a:chExt cx="11008530" cy="2005901"/>
            </a:xfrm>
          </p:grpSpPr>
          <p:sp>
            <p:nvSpPr>
              <p:cNvPr id="25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效果评估</a:t>
                </a:r>
                <a:endParaRPr/>
              </a:p>
            </p:txBody>
          </p:sp>
          <p:sp>
            <p:nvSpPr>
              <p:cNvPr id="25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延续护理服务的效果评估需要包括患者的生活质量、康复情况、满意度等方面的指标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延续护理服务的效果评估需要定期进行，以便及时调整服务计划和服务标准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延续护理服务的效果评估需要与患者、家属沟通，了解患者的需求和反馈，调整服务计划</a:t>
                </a:r>
                <a:endParaRPr/>
              </a:p>
            </p:txBody>
          </p:sp>
          <p:sp>
            <p:nvSpPr>
              <p:cNvPr id="25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实施延续护理服务及效果评估</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延续护理在不同疾病中的应用</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慢性病延续护理服务的内容</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药物治疗：指导患者合理用药，定期监测病情，调整药物剂量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生活方式调整：指导患者改变不良生活习惯，如戒烟、限酒、合理饮食等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心理支持：帮助患者调整心态，树立信心，积极应对疾病</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慢性病延续护理服务的实施方法</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定期随访：对患者进行定期随访，了解患者病情变化，调整服务计划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远程教育：利用网络平台对患者进行健康教育，提高患者自我管理能力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社群支持：建立患者社群，鼓励患者互相交流，分享经验，互相支持</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延续护理在慢性病管理中的应用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https://d.book118.com/216202242141010050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延续护理活动PPT课件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2024-09-16T00:00:04.946</cp:lastPrinted>
  <dcterms:created xsi:type="dcterms:W3CDTF">2024-09-15T16:00:04Z</dcterms:created>
  <dcterms:modified xsi:type="dcterms:W3CDTF">2024-09-15T16:00:06Z</dcterms:modified>
</cp:coreProperties>
</file>